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A5E1E-AFF4-415D-B151-4F38BE81993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5051A-60E4-49FD-AC48-DDC709BEC6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2186862"/>
            <a:ext cx="9144000" cy="464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5-Point Star 13"/>
          <p:cNvSpPr/>
          <p:nvPr/>
        </p:nvSpPr>
        <p:spPr>
          <a:xfrm>
            <a:off x="7681360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7956376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5-Point Star 15"/>
          <p:cNvSpPr/>
          <p:nvPr/>
        </p:nvSpPr>
        <p:spPr>
          <a:xfrm>
            <a:off x="8214912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0"/>
          <p:cNvGrpSpPr/>
          <p:nvPr/>
        </p:nvGrpSpPr>
        <p:grpSpPr>
          <a:xfrm>
            <a:off x="0" y="108012"/>
            <a:ext cx="9144000" cy="1160748"/>
            <a:chOff x="-6108560" y="3904473"/>
            <a:chExt cx="5544616" cy="165756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108560" y="3904473"/>
              <a:ext cx="5544616" cy="1657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1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5067943" y="4117463"/>
              <a:ext cx="3633498" cy="10081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 dirty="0" smtClean="0">
                  <a:ln w="25400">
                    <a:noFill/>
                    <a:round/>
                    <a:headEnd/>
                    <a:tailEnd/>
                  </a:ln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itchFamily="18" charset="0"/>
                  <a:ea typeface="SimHei" pitchFamily="49" charset="-122"/>
                  <a:cs typeface="FrankRuehl" pitchFamily="34" charset="-79"/>
                </a:rPr>
                <a:t>IMCS</a:t>
              </a:r>
              <a:endParaRPr lang="en-US" sz="3600" b="1" kern="10" dirty="0">
                <a:ln w="25400">
                  <a:noFill/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SimHei" pitchFamily="49" charset="-122"/>
                <a:cs typeface="FrankRuehl" pitchFamily="34" charset="-79"/>
              </a:endParaRPr>
            </a:p>
          </p:txBody>
        </p:sp>
        <p:sp>
          <p:nvSpPr>
            <p:cNvPr id="12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5120496" y="4048490"/>
              <a:ext cx="3633498" cy="1008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 dirty="0" smtClean="0">
                  <a:ln w="25400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itchFamily="18" charset="0"/>
                  <a:ea typeface="SimHei" pitchFamily="49" charset="-122"/>
                  <a:cs typeface="FrankRuehl" pitchFamily="34" charset="-79"/>
                </a:rPr>
                <a:t>IMCS</a:t>
              </a:r>
              <a:endParaRPr lang="en-US" sz="3600" b="1" kern="10" dirty="0">
                <a:ln w="25400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SimHei" pitchFamily="49" charset="-122"/>
                <a:cs typeface="FrankRuehl" pitchFamily="34" charset="-79"/>
              </a:endParaRPr>
            </a:p>
          </p:txBody>
        </p:sp>
        <p:sp>
          <p:nvSpPr>
            <p:cNvPr id="17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5173048" y="3951116"/>
              <a:ext cx="3633499" cy="10529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b="1" kern="10" dirty="0" smtClean="0">
                  <a:ln w="25400">
                    <a:noFill/>
                    <a:round/>
                    <a:headEnd/>
                    <a:tailEnd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ckwell" pitchFamily="18" charset="0"/>
                  <a:ea typeface="SimHei" pitchFamily="49" charset="-122"/>
                  <a:cs typeface="FrankRuehl" pitchFamily="34" charset="-79"/>
                </a:rPr>
                <a:t>IMCS</a:t>
              </a:r>
              <a:endParaRPr lang="en-US" sz="3600" b="1" kern="10" dirty="0">
                <a:ln w="25400">
                  <a:noFill/>
                  <a:round/>
                  <a:headEnd/>
                  <a:tailEnd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SimHei" pitchFamily="49" charset="-122"/>
                <a:cs typeface="FrankRuehl" pitchFamily="34" charset="-79"/>
              </a:endParaRPr>
            </a:p>
          </p:txBody>
        </p:sp>
      </p:grp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213572" y="1578205"/>
            <a:ext cx="8688965" cy="3942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rPr>
              <a:t>HOME RUN LEADERS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/>
              </a:solidFill>
              <a:latin typeface="Rockwell" pitchFamily="18" charset="0"/>
            </a:endParaRPr>
          </a:p>
        </p:txBody>
      </p:sp>
      <p:graphicFrame>
        <p:nvGraphicFramePr>
          <p:cNvPr id="7286" name="Group 118"/>
          <p:cNvGraphicFramePr>
            <a:graphicFrameLocks noGrp="1"/>
          </p:cNvGraphicFramePr>
          <p:nvPr/>
        </p:nvGraphicFramePr>
        <p:xfrm>
          <a:off x="177291" y="2049927"/>
          <a:ext cx="8619180" cy="4475416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6542100"/>
                <a:gridCol w="2077080"/>
              </a:tblGrid>
              <a:tr h="527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28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u="sng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HR</a:t>
                      </a:r>
                      <a:endParaRPr kumimoji="0" lang="en-US" sz="28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Peter</a:t>
                      </a:r>
                      <a:r>
                        <a:rPr lang="en-US" sz="2400" baseline="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aseline="0" dirty="0" err="1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Suchorewicz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Corey Leslie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Niko</a:t>
                      </a: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dirty="0" err="1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Zayas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Kenny Bonin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Cameron Lawless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Jack Carroll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Austin Teal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Seth </a:t>
                      </a:r>
                      <a:r>
                        <a:rPr lang="en-US" sz="2400" dirty="0" err="1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Shackford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Tad Gold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8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Seth </a:t>
                      </a:r>
                      <a:r>
                        <a:rPr lang="en-US" sz="2400" dirty="0" err="1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Shackford</a:t>
                      </a:r>
                      <a:endParaRPr lang="en-US" sz="2400" dirty="0">
                        <a:latin typeface="Tw Cen MT Condensed Extra Bold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w Cen MT Condensed Extra Bold" pitchFamily="34" charset="0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196597" y="1121333"/>
            <a:ext cx="8714075" cy="3717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CO-ED SOFTBALL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1</cp:revision>
  <dcterms:created xsi:type="dcterms:W3CDTF">2012-09-24T15:46:15Z</dcterms:created>
  <dcterms:modified xsi:type="dcterms:W3CDTF">2012-09-24T15:46:39Z</dcterms:modified>
</cp:coreProperties>
</file>