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20" y="-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2915816"/>
            <a:ext cx="68580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-Point Star 13"/>
          <p:cNvSpPr/>
          <p:nvPr/>
        </p:nvSpPr>
        <p:spPr>
          <a:xfrm>
            <a:off x="5761020" y="308204"/>
            <a:ext cx="108012" cy="192021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5967282" y="308204"/>
            <a:ext cx="108012" cy="192021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6161184" y="308204"/>
            <a:ext cx="108012" cy="192021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0" y="144016"/>
            <a:ext cx="6858000" cy="1547664"/>
            <a:chOff x="-6108560" y="3904473"/>
            <a:chExt cx="5544616" cy="165756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108560" y="3904473"/>
              <a:ext cx="5544616" cy="1657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5067943" y="4117463"/>
              <a:ext cx="3633498" cy="10081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smtClean="0">
                  <a:ln w="25400">
                    <a:noFill/>
                    <a:round/>
                    <a:headEnd/>
                    <a:tailEnd/>
                  </a:ln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itchFamily="18" charset="0"/>
                  <a:ea typeface="SimHei" pitchFamily="49" charset="-122"/>
                  <a:cs typeface="FrankRuehl" pitchFamily="34" charset="-79"/>
                </a:rPr>
                <a:t>IMCS</a:t>
              </a:r>
              <a:endParaRPr lang="en-US" sz="3600" b="1" kern="10" dirty="0">
                <a:ln w="25400">
                  <a:noFill/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SimHei" pitchFamily="49" charset="-122"/>
                <a:cs typeface="FrankRuehl" pitchFamily="34" charset="-79"/>
              </a:endParaRPr>
            </a:p>
          </p:txBody>
        </p:sp>
        <p:sp>
          <p:nvSpPr>
            <p:cNvPr id="12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5120496" y="4048490"/>
              <a:ext cx="3633498" cy="1008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smtClean="0">
                  <a:ln w="25400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itchFamily="18" charset="0"/>
                  <a:ea typeface="SimHei" pitchFamily="49" charset="-122"/>
                  <a:cs typeface="FrankRuehl" pitchFamily="34" charset="-79"/>
                </a:rPr>
                <a:t>IMCS</a:t>
              </a:r>
              <a:endParaRPr lang="en-US" sz="3600" b="1" kern="10" dirty="0">
                <a:ln w="25400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SimHei" pitchFamily="49" charset="-122"/>
                <a:cs typeface="FrankRuehl" pitchFamily="34" charset="-79"/>
              </a:endParaRPr>
            </a:p>
          </p:txBody>
        </p:sp>
        <p:sp>
          <p:nvSpPr>
            <p:cNvPr id="1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5173048" y="3951116"/>
              <a:ext cx="3633499" cy="10529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smtClean="0">
                  <a:ln w="25400">
                    <a:noFill/>
                    <a:round/>
                    <a:headEnd/>
                    <a:tailEnd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itchFamily="18" charset="0"/>
                  <a:ea typeface="SimHei" pitchFamily="49" charset="-122"/>
                  <a:cs typeface="FrankRuehl" pitchFamily="34" charset="-79"/>
                </a:rPr>
                <a:t>IMCS</a:t>
              </a:r>
              <a:endParaRPr lang="en-US" sz="3600" b="1" kern="10" dirty="0">
                <a:ln w="25400">
                  <a:noFill/>
                  <a:round/>
                  <a:headEnd/>
                  <a:tailEnd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SimHei" pitchFamily="49" charset="-122"/>
                <a:cs typeface="FrankRuehl" pitchFamily="34" charset="-79"/>
              </a:endParaRPr>
            </a:p>
          </p:txBody>
        </p:sp>
      </p:grp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60179" y="1981200"/>
            <a:ext cx="6516724" cy="525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rPr>
              <a:t>2012 STANDINGS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147448" y="1447800"/>
            <a:ext cx="6535556" cy="4956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CO-ED SOFTBALL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graphicFrame>
        <p:nvGraphicFramePr>
          <p:cNvPr id="18" name="Group 118"/>
          <p:cNvGraphicFramePr>
            <a:graphicFrameLocks noGrp="1"/>
          </p:cNvGraphicFramePr>
          <p:nvPr/>
        </p:nvGraphicFramePr>
        <p:xfrm>
          <a:off x="101600" y="2590800"/>
          <a:ext cx="6567761" cy="6529293"/>
        </p:xfrm>
        <a:graphic>
          <a:graphicData uri="http://schemas.openxmlformats.org/drawingml/2006/table">
            <a:tbl>
              <a:tblPr/>
              <a:tblGrid>
                <a:gridCol w="2554142"/>
                <a:gridCol w="1187521"/>
                <a:gridCol w="1473695"/>
                <a:gridCol w="1352403"/>
              </a:tblGrid>
              <a:tr h="3255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NAME</a:t>
                      </a: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GAMES</a:t>
                      </a: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WINS</a:t>
                      </a: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LOSSES</a:t>
                      </a: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+mn-lt"/>
                          <a:cs typeface="Aharoni" pitchFamily="2" charset="-79"/>
                        </a:rPr>
                        <a:t>Tarryn</a:t>
                      </a:r>
                      <a:r>
                        <a:rPr lang="en-US" sz="1400" b="1" dirty="0" smtClean="0">
                          <a:latin typeface="+mn-lt"/>
                          <a:cs typeface="Aharoni" pitchFamily="2" charset="-79"/>
                        </a:rPr>
                        <a:t> </a:t>
                      </a:r>
                      <a:r>
                        <a:rPr lang="en-US" sz="1400" b="1" dirty="0" err="1" smtClean="0">
                          <a:latin typeface="+mn-lt"/>
                          <a:cs typeface="Aharoni" pitchFamily="2" charset="-79"/>
                        </a:rPr>
                        <a:t>Phaneuf</a:t>
                      </a:r>
                      <a:endParaRPr lang="en-US" sz="1400" b="1" dirty="0"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lang="en-US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Johnny’s Cupcakes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Bad News Bears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52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Aharoni" pitchFamily="2" charset="-79"/>
                        </a:rPr>
                        <a:t>Chris Brown</a:t>
                      </a:r>
                      <a:endParaRPr lang="en-US" sz="1400" b="1" dirty="0"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en-US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lang="en-US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Brindle’s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 Finest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Bad News Gulls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Sophballers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Pat His Dragons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Paul’s Angels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Orioles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JC Smith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Tower Rangers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B. Latte Crew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Young Dragons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Jacqui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Llerena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TBD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Thugz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 Mansion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Open Our Basement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The Destroyers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Team Meat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Big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haroni" pitchFamily="2" charset="-79"/>
                        </a:rPr>
                        <a:t>Whiffers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haroni" pitchFamily="2" charset="-79"/>
                      </a:endParaRPr>
                    </a:p>
                  </a:txBody>
                  <a:tcPr marL="82058" marR="82058" marT="41029" marB="41029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2058" marR="82058" marT="41029" marB="410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121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3</cp:revision>
  <dcterms:created xsi:type="dcterms:W3CDTF">2012-09-24T15:46:15Z</dcterms:created>
  <dcterms:modified xsi:type="dcterms:W3CDTF">2012-09-24T19:05:39Z</dcterms:modified>
</cp:coreProperties>
</file>