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7A901-638F-4CF1-A88A-E5680B103F4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E9BBC-DE0F-4BD4-9264-00007F24C0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68179"/>
            <a:ext cx="9144000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5-Point Star 13"/>
          <p:cNvSpPr/>
          <p:nvPr/>
        </p:nvSpPr>
        <p:spPr>
          <a:xfrm>
            <a:off x="7681360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7956376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5-Point Star 15"/>
          <p:cNvSpPr/>
          <p:nvPr/>
        </p:nvSpPr>
        <p:spPr>
          <a:xfrm>
            <a:off x="8214912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3227852" y="80628"/>
            <a:ext cx="5726565" cy="4555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Rockwell" pitchFamily="18" charset="0"/>
              </a:rPr>
              <a:t>INTRAMURAL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latin typeface="Rockwell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651" y="120043"/>
            <a:ext cx="2566316" cy="902220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3243736" y="595865"/>
            <a:ext cx="5726565" cy="4555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DODGEBALL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0" name="WordArt 3"/>
          <p:cNvSpPr>
            <a:spLocks noChangeArrowheads="1" noChangeShapeType="1" noTextEdit="1"/>
          </p:cNvSpPr>
          <p:nvPr/>
        </p:nvSpPr>
        <p:spPr bwMode="auto">
          <a:xfrm>
            <a:off x="69940" y="1112399"/>
            <a:ext cx="8918421" cy="4555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STANDINGS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graphicFrame>
        <p:nvGraphicFramePr>
          <p:cNvPr id="12" name="Group 118"/>
          <p:cNvGraphicFramePr>
            <a:graphicFrameLocks noGrp="1"/>
          </p:cNvGraphicFramePr>
          <p:nvPr/>
        </p:nvGraphicFramePr>
        <p:xfrm>
          <a:off x="135467" y="1889597"/>
          <a:ext cx="8757014" cy="4306532"/>
        </p:xfrm>
        <a:graphic>
          <a:graphicData uri="http://schemas.openxmlformats.org/drawingml/2006/table">
            <a:tbl>
              <a:tblPr/>
              <a:tblGrid>
                <a:gridCol w="3405523"/>
                <a:gridCol w="1583361"/>
                <a:gridCol w="1964926"/>
                <a:gridCol w="1803204"/>
              </a:tblGrid>
              <a:tr h="4799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TEAM NAME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GAMES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WINS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LOSSES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478324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Aharoni" pitchFamily="2" charset="-79"/>
                          <a:cs typeface="Aharoni" pitchFamily="2" charset="-79"/>
                        </a:rPr>
                        <a:t>THUGZ MANSION</a:t>
                      </a:r>
                      <a:endParaRPr lang="en-US" sz="19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 MEN 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 TOM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324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Aharoni" pitchFamily="2" charset="-79"/>
                          <a:cs typeface="Aharoni" pitchFamily="2" charset="-79"/>
                        </a:rPr>
                        <a:t>RAW</a:t>
                      </a:r>
                      <a:r>
                        <a:rPr lang="en-US" sz="1900" baseline="0" dirty="0" smtClean="0">
                          <a:latin typeface="Aharoni" pitchFamily="2" charset="-79"/>
                          <a:cs typeface="Aharoni" pitchFamily="2" charset="-79"/>
                        </a:rPr>
                        <a:t> DOGS</a:t>
                      </a:r>
                      <a:endParaRPr lang="en-US" sz="19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PEPPER GRINDERS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BEACON BROS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BALLSAGNA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THERESA FULLER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GODDA CATCHEM ALL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2244</TotalTime>
  <Words>50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9</cp:revision>
  <dcterms:created xsi:type="dcterms:W3CDTF">2012-09-20T17:06:31Z</dcterms:created>
  <dcterms:modified xsi:type="dcterms:W3CDTF">2012-10-10T18:39:59Z</dcterms:modified>
</cp:coreProperties>
</file>