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9" r:id="rId3"/>
    <p:sldId id="261" r:id="rId4"/>
    <p:sldId id="262" r:id="rId5"/>
    <p:sldId id="264" r:id="rId6"/>
    <p:sldId id="265" r:id="rId7"/>
    <p:sldId id="266" r:id="rId8"/>
    <p:sldId id="26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6F8B9-A2F7-4AE3-B9D2-70ED932330B7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083A6-FC4D-4799-A37C-B4A05B31B6C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083A6-FC4D-4799-A37C-B4A05B31B6CA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6C24-C0D6-4B62-A22A-557AECDDD690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D295-FD11-4ACB-8F61-84D329BB9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6C24-C0D6-4B62-A22A-557AECDDD690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D295-FD11-4ACB-8F61-84D329BB9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6C24-C0D6-4B62-A22A-557AECDDD690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D295-FD11-4ACB-8F61-84D329BB9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6C24-C0D6-4B62-A22A-557AECDDD690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D295-FD11-4ACB-8F61-84D329BB9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6C24-C0D6-4B62-A22A-557AECDDD690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D295-FD11-4ACB-8F61-84D329BB9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6C24-C0D6-4B62-A22A-557AECDDD690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D295-FD11-4ACB-8F61-84D329BB9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6C24-C0D6-4B62-A22A-557AECDDD690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D295-FD11-4ACB-8F61-84D329BB9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6C24-C0D6-4B62-A22A-557AECDDD690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D295-FD11-4ACB-8F61-84D329BB9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6C24-C0D6-4B62-A22A-557AECDDD690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D295-FD11-4ACB-8F61-84D329BB9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6C24-C0D6-4B62-A22A-557AECDDD690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D295-FD11-4ACB-8F61-84D329BB9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6C24-C0D6-4B62-A22A-557AECDDD690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DD295-FD11-4ACB-8F61-84D329BB9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36C24-C0D6-4B62-A22A-557AECDDD690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DD295-FD11-4ACB-8F61-84D329BB9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14781" y="101744"/>
            <a:ext cx="8776819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497046" y="980642"/>
            <a:ext cx="4271308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Flag Football/ Powder Puff</a:t>
            </a:r>
            <a:endParaRPr lang="en-US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7507942" y="974148"/>
            <a:ext cx="65272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2012</a:t>
            </a:r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4551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3080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620" name="Group 308"/>
          <p:cNvGraphicFramePr>
            <a:graphicFrameLocks noGrp="1"/>
          </p:cNvGraphicFramePr>
          <p:nvPr/>
        </p:nvGraphicFramePr>
        <p:xfrm>
          <a:off x="0" y="1371600"/>
          <a:ext cx="9144000" cy="5356860"/>
        </p:xfrm>
        <a:graphic>
          <a:graphicData uri="http://schemas.openxmlformats.org/drawingml/2006/table">
            <a:tbl>
              <a:tblPr/>
              <a:tblGrid>
                <a:gridCol w="1978651"/>
                <a:gridCol w="964156"/>
                <a:gridCol w="2410393"/>
                <a:gridCol w="479755"/>
                <a:gridCol w="2168045"/>
                <a:gridCol w="1143000"/>
              </a:tblGrid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Mel Kipers Best Available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Pisants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September 17th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Dipping in </a:t>
                      </a:r>
                      <a:r>
                        <a:rPr lang="en-US" sz="1200" dirty="0" err="1"/>
                        <a:t>Dipintos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Shefters</a:t>
                      </a:r>
                      <a:r>
                        <a:rPr lang="en-US" sz="1200" dirty="0"/>
                        <a:t> List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Brian Strong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Live Action!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Show Me Your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</a:t>
                      </a:r>
                      <a:r>
                        <a:rPr lang="en-US" sz="1200" dirty="0" err="1"/>
                        <a:t>Cl@n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Dragons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Sqor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Eric Lindblad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Killer Cranstons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7:30pm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Raiders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B. Latte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Caitlin Dwyer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Gangnam Style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September 19th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Dirty 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Big Bombas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</a:t>
                      </a:r>
                      <a:r>
                        <a:rPr lang="en-US" sz="1200" dirty="0" err="1"/>
                        <a:t>Bayview</a:t>
                      </a:r>
                      <a:r>
                        <a:rPr lang="en-US" sz="1200" dirty="0"/>
                        <a:t> Babes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David Block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We Love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Los Pollos Hermanos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03201" y="171450"/>
            <a:ext cx="8940800" cy="112048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497046" y="980642"/>
            <a:ext cx="4271308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Flag Football/ Powder Puff</a:t>
            </a:r>
            <a:endParaRPr lang="en-US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7507942" y="974148"/>
            <a:ext cx="65272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2012</a:t>
            </a:r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4551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3080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308"/>
          <p:cNvGraphicFramePr>
            <a:graphicFrameLocks noGrp="1"/>
          </p:cNvGraphicFramePr>
          <p:nvPr/>
        </p:nvGraphicFramePr>
        <p:xfrm>
          <a:off x="0" y="1424941"/>
          <a:ext cx="9144000" cy="5387339"/>
        </p:xfrm>
        <a:graphic>
          <a:graphicData uri="http://schemas.openxmlformats.org/drawingml/2006/table">
            <a:tbl>
              <a:tblPr/>
              <a:tblGrid>
                <a:gridCol w="1978651"/>
                <a:gridCol w="964156"/>
                <a:gridCol w="2410393"/>
                <a:gridCol w="479755"/>
                <a:gridCol w="2015645"/>
                <a:gridCol w="1295400"/>
              </a:tblGrid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895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Sunday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Shefters</a:t>
                      </a:r>
                      <a:r>
                        <a:rPr lang="en-US" sz="1200" dirty="0"/>
                        <a:t> List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Mel Kipers Best Available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Football</a:t>
                      </a:r>
                      <a:r>
                        <a:rPr lang="en-US" sz="1200" baseline="0" dirty="0" smtClean="0"/>
                        <a:t> Stadium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5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September 23rd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Pisants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Brian Strong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mtClean="0"/>
                        <a:t>Football</a:t>
                      </a:r>
                      <a:r>
                        <a:rPr lang="en-US" sz="1200" baseline="0" smtClean="0"/>
                        <a:t> Stadium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59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Dipping in Dipintos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Show Me Your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mtClean="0"/>
                        <a:t>Football</a:t>
                      </a:r>
                      <a:r>
                        <a:rPr lang="en-US" sz="1200" baseline="0" smtClean="0"/>
                        <a:t> Stadium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Dragons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mtClean="0"/>
                        <a:t>Football</a:t>
                      </a:r>
                      <a:r>
                        <a:rPr lang="en-US" sz="1200" baseline="0" smtClean="0"/>
                        <a:t> Stadium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Live Action!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Eric Lindblad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mtClean="0"/>
                        <a:t>Football</a:t>
                      </a:r>
                      <a:r>
                        <a:rPr lang="en-US" sz="1200" baseline="0" smtClean="0"/>
                        <a:t> Stadium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</a:t>
                      </a:r>
                      <a:r>
                        <a:rPr lang="en-US" sz="1200" dirty="0" err="1"/>
                        <a:t>Cl@n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Killer Cranstons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mtClean="0"/>
                        <a:t>Football</a:t>
                      </a:r>
                      <a:r>
                        <a:rPr lang="en-US" sz="1200" baseline="0" smtClean="0"/>
                        <a:t> Stadium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Sqor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B. Latte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mtClean="0"/>
                        <a:t>Football</a:t>
                      </a:r>
                      <a:r>
                        <a:rPr lang="en-US" sz="1200" baseline="0" smtClean="0"/>
                        <a:t> Stadium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mtClean="0"/>
                        <a:t>Football</a:t>
                      </a:r>
                      <a:r>
                        <a:rPr lang="en-US" sz="1200" baseline="0" smtClean="0"/>
                        <a:t> Stadium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Raiders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Los Pollos Hermanos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mtClean="0"/>
                        <a:t>Football</a:t>
                      </a:r>
                      <a:r>
                        <a:rPr lang="en-US" sz="1200" baseline="0" smtClean="0"/>
                        <a:t> Stadium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David Block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 Love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Football</a:t>
                      </a:r>
                      <a:r>
                        <a:rPr lang="en-US" sz="1200" baseline="0" dirty="0" smtClean="0"/>
                        <a:t> Stadium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Big Bombas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Gullfriends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September 24th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Gangnam Style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Bayview Babes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Dirty 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Mel Kipers Best Available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Brian Strong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Shefters List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Show Me Your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03201" y="171450"/>
            <a:ext cx="8940800" cy="112048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497046" y="980642"/>
            <a:ext cx="4271308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Flag Football/ Powder Puff</a:t>
            </a:r>
            <a:endParaRPr lang="en-US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7507942" y="974148"/>
            <a:ext cx="65272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2012</a:t>
            </a:r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5313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3080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620" name="Group 308"/>
          <p:cNvGraphicFramePr>
            <a:graphicFrameLocks noGrp="1"/>
          </p:cNvGraphicFramePr>
          <p:nvPr/>
        </p:nvGraphicFramePr>
        <p:xfrm>
          <a:off x="164354" y="1295400"/>
          <a:ext cx="8979647" cy="5443643"/>
        </p:xfrm>
        <a:graphic>
          <a:graphicData uri="http://schemas.openxmlformats.org/drawingml/2006/table">
            <a:tbl>
              <a:tblPr/>
              <a:tblGrid>
                <a:gridCol w="1943087"/>
                <a:gridCol w="946827"/>
                <a:gridCol w="1822532"/>
                <a:gridCol w="685800"/>
                <a:gridCol w="1905000"/>
                <a:gridCol w="1676401"/>
              </a:tblGrid>
              <a:tr h="2297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Pisants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Dragons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Practice Field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1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September 26</a:t>
                      </a:r>
                      <a:r>
                        <a:rPr lang="en-US" sz="1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endParaRPr lang="en-US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Dipping in Dipintos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Eric Lindblad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Practice Field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Killer Cranstons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Practice Field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Live Action!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B. Latte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Practice Field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03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The </a:t>
                      </a:r>
                      <a:r>
                        <a:rPr lang="en-US" sz="1000" dirty="0" err="1"/>
                        <a:t>Cl@n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Practice Field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51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Sqor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Los Pollos Hermanos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Practice Field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We Love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Practice Field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7:30pm</a:t>
                      </a:r>
                      <a:endParaRPr lang="en-US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Raiders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David Block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Practice Field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Sunday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Show Me Your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Mel Kipers Best Available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2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September 30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Brian Strong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Dragons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Shefters List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Eric Lindblad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Pisants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Killer Cranstons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Dipping in Dipintos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B. Latte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Live Action!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Los Pollos Hermanos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The </a:t>
                      </a:r>
                      <a:r>
                        <a:rPr lang="en-US" sz="1000" dirty="0" err="1"/>
                        <a:t>Cl@n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We Love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Football</a:t>
                      </a:r>
                      <a:r>
                        <a:rPr lang="en-US" sz="1000" baseline="0" dirty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Sqor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David Block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Football</a:t>
                      </a:r>
                      <a:r>
                        <a:rPr lang="en-US" sz="1000" baseline="0" dirty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Raiders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Football</a:t>
                      </a:r>
                      <a:r>
                        <a:rPr lang="en-US" sz="1000" baseline="0" dirty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14781" y="101744"/>
            <a:ext cx="8776819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497046" y="980642"/>
            <a:ext cx="4271308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Flag Football/ Powder Puff</a:t>
            </a:r>
            <a:endParaRPr lang="en-US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7507942" y="974148"/>
            <a:ext cx="65272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2012</a:t>
            </a:r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4551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3080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620" name="Group 308"/>
          <p:cNvGraphicFramePr>
            <a:graphicFrameLocks noGrp="1"/>
          </p:cNvGraphicFramePr>
          <p:nvPr/>
        </p:nvGraphicFramePr>
        <p:xfrm>
          <a:off x="0" y="1371600"/>
          <a:ext cx="9144000" cy="5326380"/>
        </p:xfrm>
        <a:graphic>
          <a:graphicData uri="http://schemas.openxmlformats.org/drawingml/2006/table">
            <a:tbl>
              <a:tblPr/>
              <a:tblGrid>
                <a:gridCol w="1978651"/>
                <a:gridCol w="964156"/>
                <a:gridCol w="2410393"/>
                <a:gridCol w="479755"/>
                <a:gridCol w="2168045"/>
                <a:gridCol w="1143000"/>
              </a:tblGrid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Mel Kipers Best Available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Dragons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October 1</a:t>
                      </a:r>
                      <a:r>
                        <a:rPr lang="en-US" sz="12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st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Show Me Your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Eric Lindblad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Brian Strong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Killer Cranstons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Shefters List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B. Latte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Pisants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Dipping in </a:t>
                      </a:r>
                      <a:r>
                        <a:rPr lang="en-US" sz="1200" dirty="0" err="1"/>
                        <a:t>Dipintos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Los </a:t>
                      </a:r>
                      <a:r>
                        <a:rPr lang="en-US" sz="1200" dirty="0" err="1"/>
                        <a:t>Pollos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Hermanos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We Love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7:30pm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Live Action!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David Block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Practice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GullFriends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Bayview Babes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October 3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Big Bombas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Gangnam Style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Dirty 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</a:t>
                      </a:r>
                      <a:r>
                        <a:rPr lang="en-US" sz="1200" dirty="0" err="1"/>
                        <a:t>Cl@n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Raiders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Sqor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03201" y="174913"/>
            <a:ext cx="8940800" cy="112048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497046" y="980642"/>
            <a:ext cx="4271308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Flag Football/ Powder Puff</a:t>
            </a:r>
            <a:endParaRPr lang="en-US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7507942" y="974148"/>
            <a:ext cx="65272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2012</a:t>
            </a:r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4551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3080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308"/>
          <p:cNvGraphicFramePr>
            <a:graphicFrameLocks noGrp="1"/>
          </p:cNvGraphicFramePr>
          <p:nvPr/>
        </p:nvGraphicFramePr>
        <p:xfrm>
          <a:off x="76200" y="1328546"/>
          <a:ext cx="8991600" cy="5529454"/>
        </p:xfrm>
        <a:graphic>
          <a:graphicData uri="http://schemas.openxmlformats.org/drawingml/2006/table">
            <a:tbl>
              <a:tblPr/>
              <a:tblGrid>
                <a:gridCol w="1945673"/>
                <a:gridCol w="948087"/>
                <a:gridCol w="2370220"/>
                <a:gridCol w="471759"/>
                <a:gridCol w="1982051"/>
                <a:gridCol w="1273810"/>
              </a:tblGrid>
              <a:tr h="1884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078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Dragons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83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October</a:t>
                      </a:r>
                      <a:r>
                        <a:rPr lang="en-US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10</a:t>
                      </a:r>
                      <a:r>
                        <a:rPr lang="en-US" sz="12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r>
                        <a:rPr lang="en-US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Show Me Your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Los Pollos Hermanos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836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Brian Strong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We Love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836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Shefters List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David Block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836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Pisants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Raiders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836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Dipping in Dipintos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83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Sqor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836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7:30pm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Live Action!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</a:t>
                      </a:r>
                      <a:r>
                        <a:rPr lang="en-US" sz="1200" dirty="0" err="1"/>
                        <a:t>Cl@n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4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1884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Sunday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Eric </a:t>
                      </a:r>
                      <a:r>
                        <a:rPr lang="en-US" sz="1200" dirty="0" err="1"/>
                        <a:t>Lindblad</a:t>
                      </a:r>
                      <a:r>
                        <a:rPr lang="en-US" sz="1200" dirty="0"/>
                        <a:t>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Mel </a:t>
                      </a:r>
                      <a:r>
                        <a:rPr lang="en-US" sz="1200" dirty="0" err="1"/>
                        <a:t>Kipers</a:t>
                      </a:r>
                      <a:r>
                        <a:rPr lang="en-US" sz="1200" dirty="0"/>
                        <a:t> Best Available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847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October</a:t>
                      </a:r>
                      <a:r>
                        <a:rPr lang="en-US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14</a:t>
                      </a:r>
                      <a:r>
                        <a:rPr lang="en-US" sz="12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r>
                        <a:rPr lang="en-US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Dragons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Killer Cranstons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8474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Show Me Your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B. Latte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8474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Brian Strong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8474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Shefters</a:t>
                      </a:r>
                      <a:r>
                        <a:rPr lang="en-US" sz="1200" dirty="0"/>
                        <a:t> List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Los </a:t>
                      </a:r>
                      <a:r>
                        <a:rPr lang="en-US" sz="1200" dirty="0" err="1"/>
                        <a:t>Pollos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Hermanos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8474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Pisants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We Love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8474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Dipping in Dipintos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David Block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smtClean="0"/>
                        <a:t>Football</a:t>
                      </a:r>
                      <a:r>
                        <a:rPr lang="en-US" sz="1000" baseline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8474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Raiders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Football</a:t>
                      </a:r>
                      <a:r>
                        <a:rPr lang="en-US" sz="1000" baseline="0" dirty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8474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Live Action!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Football</a:t>
                      </a:r>
                      <a:r>
                        <a:rPr lang="en-US" sz="1000" baseline="0" dirty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8474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</a:t>
                      </a:r>
                      <a:r>
                        <a:rPr lang="en-US" sz="1200" dirty="0" err="1"/>
                        <a:t>Cl@n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Sqor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Football</a:t>
                      </a:r>
                      <a:r>
                        <a:rPr lang="en-US" sz="1000" baseline="0" dirty="0" smtClean="0"/>
                        <a:t> Stadium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84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14781" y="101744"/>
            <a:ext cx="8776819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497046" y="980642"/>
            <a:ext cx="4271308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Flag Football/ Powder Puff</a:t>
            </a:r>
            <a:endParaRPr lang="en-US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7507942" y="974148"/>
            <a:ext cx="65272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i="1" dirty="0" smtClean="0">
                <a:solidFill>
                  <a:srgbClr val="000000"/>
                </a:solidFill>
              </a:rPr>
              <a:t>2012</a:t>
            </a:r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4551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3080" name="Picture 8" descr="endi-logo-seal-whi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620" name="Group 308"/>
          <p:cNvGraphicFramePr>
            <a:graphicFrameLocks noGrp="1"/>
          </p:cNvGraphicFramePr>
          <p:nvPr/>
        </p:nvGraphicFramePr>
        <p:xfrm>
          <a:off x="76200" y="1371600"/>
          <a:ext cx="8991600" cy="4953005"/>
        </p:xfrm>
        <a:graphic>
          <a:graphicData uri="http://schemas.openxmlformats.org/drawingml/2006/table">
            <a:tbl>
              <a:tblPr/>
              <a:tblGrid>
                <a:gridCol w="1945673"/>
                <a:gridCol w="948087"/>
                <a:gridCol w="2370220"/>
                <a:gridCol w="471759"/>
                <a:gridCol w="2131911"/>
                <a:gridCol w="1123950"/>
              </a:tblGrid>
              <a:tr h="2582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29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GullFriends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October 15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Bayview Babes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Dirty 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Big Bombas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Gangnam Style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Mel Kipers Best Available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Killer Cranstons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Eric Lindblad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B. Latte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29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Mel Kipers Best Available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Dragons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986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October</a:t>
                      </a:r>
                      <a:r>
                        <a:rPr lang="en-US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17</a:t>
                      </a:r>
                      <a:r>
                        <a:rPr lang="en-US" sz="12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r>
                        <a:rPr lang="en-US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Show Me Your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Eric Lindblad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9867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Brian Strong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Killer Cranstons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9867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Shefters List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B. Latte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9867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Pisants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Beacon Bros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9867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Dipping in Dipintos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Los </a:t>
                      </a:r>
                      <a:r>
                        <a:rPr lang="en-US" sz="1200" dirty="0" err="1"/>
                        <a:t>Pollos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Hermanos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9867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We Love TD's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9867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7:30pm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Live Action!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David Block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 Field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32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14781" y="101744"/>
            <a:ext cx="8776819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PLAYOFF </a:t>
            </a:r>
            <a:r>
              <a:rPr lang="en-US" sz="32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  <a:endParaRPr lang="en-US" sz="32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497046" y="980642"/>
            <a:ext cx="4271308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defTabSz="914608"/>
            <a:r>
              <a:rPr lang="en-US" b="1" i="1" dirty="0" smtClean="0">
                <a:solidFill>
                  <a:srgbClr val="000000"/>
                </a:solidFill>
              </a:rPr>
              <a:t>Powder Puff/Flag Football</a:t>
            </a:r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4551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3080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620" name="Group 308"/>
          <p:cNvGraphicFramePr>
            <a:graphicFrameLocks noGrp="1"/>
          </p:cNvGraphicFramePr>
          <p:nvPr/>
        </p:nvGraphicFramePr>
        <p:xfrm>
          <a:off x="152400" y="1295400"/>
          <a:ext cx="8915400" cy="5036718"/>
        </p:xfrm>
        <a:graphic>
          <a:graphicData uri="http://schemas.openxmlformats.org/drawingml/2006/table">
            <a:tbl>
              <a:tblPr/>
              <a:tblGrid>
                <a:gridCol w="1494750"/>
                <a:gridCol w="929611"/>
                <a:gridCol w="1004639"/>
                <a:gridCol w="1905000"/>
                <a:gridCol w="609600"/>
                <a:gridCol w="1752600"/>
                <a:gridCol w="1219200"/>
              </a:tblGrid>
              <a:tr h="2203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Game</a:t>
                      </a:r>
                      <a:endParaRPr kumimoji="0" lang="en-US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15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Sunday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Gangnam</a:t>
                      </a:r>
                      <a:r>
                        <a:rPr lang="en-US" sz="1200" baseline="0" dirty="0" smtClean="0"/>
                        <a:t> Style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Dirty B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October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21st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Meg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Gullfriends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The Big </a:t>
                      </a:r>
                      <a:r>
                        <a:rPr lang="en-US" sz="1200" dirty="0" err="1" smtClean="0"/>
                        <a:t>Bombas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1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Bayview</a:t>
                      </a:r>
                      <a:r>
                        <a:rPr lang="en-US" sz="1200" baseline="0" dirty="0" smtClean="0"/>
                        <a:t> Babes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2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3:30pm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5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3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4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34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472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8:00pm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1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latin typeface="+mn-lt"/>
                        </a:rPr>
                        <a:t>Shefters</a:t>
                      </a:r>
                      <a:r>
                        <a:rPr lang="en-US" sz="1200" dirty="0" smtClean="0">
                          <a:latin typeface="+mn-lt"/>
                        </a:rPr>
                        <a:t> List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Eric </a:t>
                      </a:r>
                      <a:r>
                        <a:rPr lang="en-US" sz="1200" dirty="0" err="1" smtClean="0">
                          <a:latin typeface="+mn-lt"/>
                        </a:rPr>
                        <a:t>Lindblad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October 22nd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8:00pm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2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latin typeface="+mn-lt"/>
                        </a:rPr>
                        <a:t>Pisants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Dragons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8:30pm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3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The </a:t>
                      </a:r>
                      <a:r>
                        <a:rPr lang="en-US" sz="1200" dirty="0" err="1" smtClean="0">
                          <a:latin typeface="+mn-lt"/>
                        </a:rPr>
                        <a:t>Cl@n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Winner of Game 2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8:30pm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4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The</a:t>
                      </a:r>
                      <a:r>
                        <a:rPr lang="en-US" sz="1200" baseline="0" dirty="0" smtClean="0">
                          <a:latin typeface="+mn-lt"/>
                        </a:rPr>
                        <a:t> Big T’s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Winner of Game 1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9:00pm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5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Live Action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latin typeface="+mn-lt"/>
                        </a:rPr>
                        <a:t>Monstars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20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9:00pm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6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Los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Pollos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Hermanos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B. Latte Crew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20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14781" y="101744"/>
            <a:ext cx="8776819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PLAYOFF </a:t>
            </a:r>
            <a:r>
              <a:rPr lang="en-US" sz="32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  <a:endParaRPr lang="en-US" sz="32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497046" y="980642"/>
            <a:ext cx="4271308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 defTabSz="914608"/>
            <a:r>
              <a:rPr lang="en-US" b="1" i="1" dirty="0" smtClean="0">
                <a:solidFill>
                  <a:srgbClr val="000000"/>
                </a:solidFill>
              </a:rPr>
              <a:t>Powder Puff/Flag Football</a:t>
            </a:r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455164" y="160193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3080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620" name="Group 308"/>
          <p:cNvGraphicFramePr>
            <a:graphicFrameLocks noGrp="1"/>
          </p:cNvGraphicFramePr>
          <p:nvPr/>
        </p:nvGraphicFramePr>
        <p:xfrm>
          <a:off x="152400" y="1447800"/>
          <a:ext cx="8915400" cy="2209800"/>
        </p:xfrm>
        <a:graphic>
          <a:graphicData uri="http://schemas.openxmlformats.org/drawingml/2006/table">
            <a:tbl>
              <a:tblPr/>
              <a:tblGrid>
                <a:gridCol w="1494750"/>
                <a:gridCol w="929611"/>
                <a:gridCol w="1004639"/>
                <a:gridCol w="1905000"/>
                <a:gridCol w="609600"/>
                <a:gridCol w="1752600"/>
                <a:gridCol w="1219200"/>
              </a:tblGrid>
              <a:tr h="3061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Game</a:t>
                      </a:r>
                      <a:endParaRPr kumimoji="0" lang="en-US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65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 7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Winner of Game 3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Winner of Game 6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0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October 24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8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Winner of Game 4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Winner of Game 5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0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CHAMPIONSHIP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Game 9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Winner</a:t>
                      </a:r>
                      <a:r>
                        <a:rPr lang="en-US" sz="1200" baseline="0" dirty="0" smtClean="0">
                          <a:latin typeface="+mn-lt"/>
                        </a:rPr>
                        <a:t> of Game 7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Winner of Game 8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North Field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78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27750</TotalTime>
  <Words>1215</Words>
  <Application>Microsoft Office PowerPoint</Application>
  <PresentationFormat>On-screen Show (4:3)</PresentationFormat>
  <Paragraphs>662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gseney</dc:creator>
  <cp:lastModifiedBy>gseney</cp:lastModifiedBy>
  <cp:revision>35</cp:revision>
  <dcterms:created xsi:type="dcterms:W3CDTF">2011-09-16T18:24:06Z</dcterms:created>
  <dcterms:modified xsi:type="dcterms:W3CDTF">2012-10-18T19:39:32Z</dcterms:modified>
</cp:coreProperties>
</file>