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1" autoAdjust="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64CC-56ED-4456-B508-51426A360C0E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BC7A9-42D2-4F87-91AC-5B7E185028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64CC-56ED-4456-B508-51426A360C0E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BC7A9-42D2-4F87-91AC-5B7E185028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64CC-56ED-4456-B508-51426A360C0E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BC7A9-42D2-4F87-91AC-5B7E185028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64CC-56ED-4456-B508-51426A360C0E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BC7A9-42D2-4F87-91AC-5B7E185028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64CC-56ED-4456-B508-51426A360C0E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BC7A9-42D2-4F87-91AC-5B7E185028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64CC-56ED-4456-B508-51426A360C0E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BC7A9-42D2-4F87-91AC-5B7E185028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64CC-56ED-4456-B508-51426A360C0E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BC7A9-42D2-4F87-91AC-5B7E185028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64CC-56ED-4456-B508-51426A360C0E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BC7A9-42D2-4F87-91AC-5B7E185028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64CC-56ED-4456-B508-51426A360C0E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BC7A9-42D2-4F87-91AC-5B7E185028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64CC-56ED-4456-B508-51426A360C0E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BC7A9-42D2-4F87-91AC-5B7E185028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64CC-56ED-4456-B508-51426A360C0E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BC7A9-42D2-4F87-91AC-5B7E185028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F64CC-56ED-4456-B508-51426A360C0E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BC7A9-42D2-4F87-91AC-5B7E1850288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214781" y="101745"/>
            <a:ext cx="8714441" cy="1177636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101882" tIns="50941" rIns="101882" bIns="50941"/>
          <a:lstStyle/>
          <a:p>
            <a:pPr defTabSz="1019175"/>
            <a:r>
              <a:rPr lang="en-US" i="1">
                <a:solidFill>
                  <a:srgbClr val="000000"/>
                </a:solidFill>
              </a:rPr>
              <a:t>		</a:t>
            </a:r>
            <a:endParaRPr lang="en-US" b="1" i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1019175"/>
            <a:r>
              <a:rPr lang="en-US" b="1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>
                <a:solidFill>
                  <a:srgbClr val="000000"/>
                </a:solidFill>
              </a:rPr>
              <a:t>								</a:t>
            </a:r>
            <a:endParaRPr lang="en-US"/>
          </a:p>
        </p:txBody>
      </p:sp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8"/>
            <a:ext cx="6323853" cy="51413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3 on 3 Basketball</a:t>
            </a:r>
            <a:endParaRPr lang="en-US" sz="3600" kern="10" dirty="0">
              <a:ln w="25400">
                <a:solidFill>
                  <a:srgbClr val="008000"/>
                </a:solidFill>
                <a:round/>
                <a:headEnd/>
                <a:tailEnd/>
              </a:ln>
              <a:solidFill>
                <a:srgbClr val="000080"/>
              </a:solidFill>
              <a:latin typeface="Impact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497045" y="980642"/>
            <a:ext cx="5218206" cy="379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82" tIns="50941" rIns="101882" bIns="50941">
            <a:spAutoFit/>
          </a:bodyPr>
          <a:lstStyle/>
          <a:p>
            <a:pPr defTabSz="1019175"/>
            <a:endParaRPr lang="en-US" dirty="0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7315200" y="152400"/>
            <a:ext cx="1307594" cy="379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1882" tIns="50941" rIns="101882" bIns="50941">
            <a:spAutoFit/>
          </a:bodyPr>
          <a:lstStyle/>
          <a:p>
            <a:pPr defTabSz="1019175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7176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0"/>
          </a:xfrm>
          <a:prstGeom prst="rect">
            <a:avLst/>
          </a:prstGeom>
          <a:noFill/>
        </p:spPr>
      </p:pic>
      <p:graphicFrame>
        <p:nvGraphicFramePr>
          <p:cNvPr id="7393" name="Group 225"/>
          <p:cNvGraphicFramePr>
            <a:graphicFrameLocks noGrp="1"/>
          </p:cNvGraphicFramePr>
          <p:nvPr/>
        </p:nvGraphicFramePr>
        <p:xfrm>
          <a:off x="164353" y="1295400"/>
          <a:ext cx="8820896" cy="5504412"/>
        </p:xfrm>
        <a:graphic>
          <a:graphicData uri="http://schemas.openxmlformats.org/drawingml/2006/table">
            <a:tbl>
              <a:tblPr/>
              <a:tblGrid>
                <a:gridCol w="1908735"/>
                <a:gridCol w="930088"/>
                <a:gridCol w="2325221"/>
                <a:gridCol w="487455"/>
                <a:gridCol w="2325221"/>
                <a:gridCol w="844176"/>
              </a:tblGrid>
              <a:tr h="1537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9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Monday Nov. 5</a:t>
                      </a:r>
                      <a:r>
                        <a:rPr kumimoji="0" lang="en-US" sz="105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Dicky V's Diaper Dandies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The Abusement Park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Ghost Busters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Kennedy Crew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Dirty Girls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3 Sophomores and a Freshman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Hakuna Mutumbo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Woodside 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 dirty="0"/>
                        <a:t>The Blazers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Bill Murray's Team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Mike Buonocore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Mighty Ducks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Why Where What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Blue Ballers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Boozer Cruise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Flint Tropics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The Nerd Herd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 dirty="0" err="1"/>
                        <a:t>Thugz</a:t>
                      </a:r>
                      <a:r>
                        <a:rPr lang="en-US" sz="850" dirty="0"/>
                        <a:t> Mansion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Splash Town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Lexington Minutemen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Patty and the Lucky Bunch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Thats The Team I Dont Like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In Colby We Trust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The Slammers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Team Mike Bates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Back Door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But Why is the Run Game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Sophomore Sensation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920">
                <a:tc>
                  <a:txBody>
                    <a:bodyPr/>
                    <a:lstStyle/>
                    <a:p>
                      <a:endParaRPr lang="en-US" sz="85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The Monstars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Slammin' Dunkies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endParaRPr lang="en-US" sz="85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Skert Squad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Ben's Ballers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endParaRPr lang="en-US" sz="85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 dirty="0" err="1"/>
                        <a:t>Toon</a:t>
                      </a:r>
                      <a:r>
                        <a:rPr lang="en-US" sz="850" dirty="0"/>
                        <a:t> Squad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 dirty="0"/>
                        <a:t>Crazy Carl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endParaRPr lang="en-US" sz="85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Kurt Johnson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The Big T's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Jess Petrucci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Koala Bears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Rec N' Balls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LeLacheur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TAPAB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Deandra Donato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Average Joes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Hyper Dunkers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Erica Hamilton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Hoops! We Did it Again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Susans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/>
                        <a:t>Stat Girls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214781" y="101745"/>
            <a:ext cx="8714441" cy="1177636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101882" tIns="50941" rIns="101882" bIns="50941"/>
          <a:lstStyle/>
          <a:p>
            <a:pPr defTabSz="1019175"/>
            <a:r>
              <a:rPr lang="en-US" i="1">
                <a:solidFill>
                  <a:srgbClr val="000000"/>
                </a:solidFill>
              </a:rPr>
              <a:t>		</a:t>
            </a:r>
            <a:endParaRPr lang="en-US" b="1" i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1019175"/>
            <a:r>
              <a:rPr lang="en-US" b="1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>
                <a:solidFill>
                  <a:srgbClr val="000000"/>
                </a:solidFill>
              </a:rPr>
              <a:t>								</a:t>
            </a:r>
            <a:endParaRPr lang="en-US"/>
          </a:p>
        </p:txBody>
      </p:sp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8"/>
            <a:ext cx="6323853" cy="51413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3 on 3 Basketball</a:t>
            </a:r>
            <a:endParaRPr lang="en-US" sz="3600" kern="10" dirty="0">
              <a:ln w="25400">
                <a:solidFill>
                  <a:srgbClr val="008000"/>
                </a:solidFill>
                <a:round/>
                <a:headEnd/>
                <a:tailEnd/>
              </a:ln>
              <a:solidFill>
                <a:srgbClr val="000080"/>
              </a:solidFill>
              <a:latin typeface="Impact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497045" y="980642"/>
            <a:ext cx="5218206" cy="379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82" tIns="50941" rIns="101882" bIns="50941">
            <a:spAutoFit/>
          </a:bodyPr>
          <a:lstStyle/>
          <a:p>
            <a:pPr defTabSz="1019175"/>
            <a:endParaRPr lang="en-US" dirty="0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7315200" y="152400"/>
            <a:ext cx="1307594" cy="379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1882" tIns="50941" rIns="101882" bIns="50941">
            <a:spAutoFit/>
          </a:bodyPr>
          <a:lstStyle/>
          <a:p>
            <a:pPr defTabSz="1019175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7176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0"/>
          </a:xfrm>
          <a:prstGeom prst="rect">
            <a:avLst/>
          </a:prstGeom>
          <a:noFill/>
        </p:spPr>
      </p:pic>
      <p:graphicFrame>
        <p:nvGraphicFramePr>
          <p:cNvPr id="7393" name="Group 225"/>
          <p:cNvGraphicFramePr>
            <a:graphicFrameLocks noGrp="1"/>
          </p:cNvGraphicFramePr>
          <p:nvPr/>
        </p:nvGraphicFramePr>
        <p:xfrm>
          <a:off x="164353" y="1370214"/>
          <a:ext cx="8820896" cy="5030588"/>
        </p:xfrm>
        <a:graphic>
          <a:graphicData uri="http://schemas.openxmlformats.org/drawingml/2006/table">
            <a:tbl>
              <a:tblPr/>
              <a:tblGrid>
                <a:gridCol w="1908735"/>
                <a:gridCol w="930088"/>
                <a:gridCol w="2325221"/>
                <a:gridCol w="487455"/>
                <a:gridCol w="2325221"/>
                <a:gridCol w="844176"/>
              </a:tblGrid>
              <a:tr h="260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9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Wednesday Nov. 7</a:t>
                      </a:r>
                      <a:r>
                        <a:rPr kumimoji="0" lang="en-US" sz="1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Kennedy Crew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Dicky V's Diaper Dandies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Abusement Park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3 Sophomores and a Freshman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Ghost Busters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Woodside 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The </a:t>
                      </a:r>
                      <a:r>
                        <a:rPr lang="en-US" sz="1200" dirty="0" err="1"/>
                        <a:t>Monstars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Bill Murray's Team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Hakuna Mutumbo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Mighty Ducks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Toon Squad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Blue Ballers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Mike Buonocore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Flint Tropics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Why Where What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Thugz Mansion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Boozer Cruise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Lexington Minutemen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Nerd Herd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Thats The Team I Dont Like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Splash Town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Slammers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Patty and the Lucky Bunch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Back Door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In Colby We Trust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Sophomore Sensation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Team Mike Bates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Slammin' Dunkies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But Why is the Run Game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Ben's Ballers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Dirty Girls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Crazy Carl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40065" y="6477001"/>
            <a:ext cx="139393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214781" y="101745"/>
            <a:ext cx="8714441" cy="1177636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101882" tIns="50941" rIns="101882" bIns="50941"/>
          <a:lstStyle/>
          <a:p>
            <a:pPr defTabSz="1019175"/>
            <a:r>
              <a:rPr lang="en-US" i="1">
                <a:solidFill>
                  <a:srgbClr val="000000"/>
                </a:solidFill>
              </a:rPr>
              <a:t>		</a:t>
            </a:r>
            <a:endParaRPr lang="en-US" b="1" i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1019175"/>
            <a:r>
              <a:rPr lang="en-US" b="1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>
                <a:solidFill>
                  <a:srgbClr val="000000"/>
                </a:solidFill>
              </a:rPr>
              <a:t>								</a:t>
            </a:r>
            <a:endParaRPr lang="en-US"/>
          </a:p>
        </p:txBody>
      </p:sp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8"/>
            <a:ext cx="6323853" cy="51413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3 on 3 Basketball</a:t>
            </a:r>
            <a:endParaRPr lang="en-US" sz="3600" kern="10" dirty="0">
              <a:ln w="25400">
                <a:solidFill>
                  <a:srgbClr val="008000"/>
                </a:solidFill>
                <a:round/>
                <a:headEnd/>
                <a:tailEnd/>
              </a:ln>
              <a:solidFill>
                <a:srgbClr val="000080"/>
              </a:solidFill>
              <a:latin typeface="Impact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497045" y="980642"/>
            <a:ext cx="5218206" cy="379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82" tIns="50941" rIns="101882" bIns="50941">
            <a:spAutoFit/>
          </a:bodyPr>
          <a:lstStyle/>
          <a:p>
            <a:pPr defTabSz="1019175"/>
            <a:endParaRPr lang="en-US" dirty="0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7315200" y="152400"/>
            <a:ext cx="1307594" cy="379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1882" tIns="50941" rIns="101882" bIns="50941">
            <a:spAutoFit/>
          </a:bodyPr>
          <a:lstStyle/>
          <a:p>
            <a:pPr defTabSz="1019175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7176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0"/>
          </a:xfrm>
          <a:prstGeom prst="rect">
            <a:avLst/>
          </a:prstGeom>
          <a:noFill/>
        </p:spPr>
      </p:pic>
      <p:graphicFrame>
        <p:nvGraphicFramePr>
          <p:cNvPr id="7393" name="Group 225"/>
          <p:cNvGraphicFramePr>
            <a:graphicFrameLocks noGrp="1"/>
          </p:cNvGraphicFramePr>
          <p:nvPr/>
        </p:nvGraphicFramePr>
        <p:xfrm>
          <a:off x="164353" y="1370214"/>
          <a:ext cx="8820896" cy="5329152"/>
        </p:xfrm>
        <a:graphic>
          <a:graphicData uri="http://schemas.openxmlformats.org/drawingml/2006/table">
            <a:tbl>
              <a:tblPr/>
              <a:tblGrid>
                <a:gridCol w="1908735"/>
                <a:gridCol w="930088"/>
                <a:gridCol w="2325221"/>
                <a:gridCol w="487455"/>
                <a:gridCol w="2325221"/>
                <a:gridCol w="844176"/>
              </a:tblGrid>
              <a:tr h="1537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9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Monday Nov. 12</a:t>
                      </a:r>
                      <a:r>
                        <a:rPr kumimoji="0" lang="en-US" sz="105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LeLacheur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Jess Petrucci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Koala Bears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Deandra Donato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Rec N' Balls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Hyper Dunkers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TAPAB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Hoops! We Did it Again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Average Joes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Stat Girls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Erica Hamilton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Susans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Skert Squad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The Big T's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The Blazers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Kurt Johnson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But Why is the Run Game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The Big T's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Kennedy Crew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Woodside 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The Abusement Park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Crazy Carl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Ghost Busters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Mighty Ducks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Dirty Girls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Blue Ballers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Hakuna Mutumbo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Flint Tropics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920">
                <a:tc>
                  <a:txBody>
                    <a:bodyPr/>
                    <a:lstStyle/>
                    <a:p>
                      <a:endParaRPr lang="en-US" sz="85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Toon Squad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Thugz Mansion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endParaRPr lang="en-US" sz="85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Mike Buonocore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Lexington Minutemen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endParaRPr lang="en-US" sz="85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Why Where What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Thats The Team I Dont Like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endParaRPr lang="en-US" sz="85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Boozer Cruise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The Slammers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The Nerd Herd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Back Door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Splash Town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Sophomore Sensation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Patty and the Lucky Bunch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Slammin' Dunkies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In Colby We Trust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Ben's Ballers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Team Mike Bates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Bill Murray's Team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 err="1"/>
                        <a:t>Dicky</a:t>
                      </a:r>
                      <a:r>
                        <a:rPr lang="en-US" sz="800" dirty="0"/>
                        <a:t> V's Diaper Dandies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3 Sophomores and a Freshman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214781" y="101745"/>
            <a:ext cx="8714441" cy="1177636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101882" tIns="50941" rIns="101882" bIns="50941"/>
          <a:lstStyle/>
          <a:p>
            <a:pPr defTabSz="1019175"/>
            <a:r>
              <a:rPr lang="en-US" i="1">
                <a:solidFill>
                  <a:srgbClr val="000000"/>
                </a:solidFill>
              </a:rPr>
              <a:t>		</a:t>
            </a:r>
            <a:endParaRPr lang="en-US" b="1" i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1019175"/>
            <a:r>
              <a:rPr lang="en-US" b="1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>
                <a:solidFill>
                  <a:srgbClr val="000000"/>
                </a:solidFill>
              </a:rPr>
              <a:t>								</a:t>
            </a:r>
            <a:endParaRPr lang="en-US"/>
          </a:p>
        </p:txBody>
      </p:sp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8"/>
            <a:ext cx="6323853" cy="51413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3 on 3 Basketball</a:t>
            </a:r>
            <a:endParaRPr lang="en-US" sz="3600" kern="10" dirty="0">
              <a:ln w="25400">
                <a:solidFill>
                  <a:srgbClr val="008000"/>
                </a:solidFill>
                <a:round/>
                <a:headEnd/>
                <a:tailEnd/>
              </a:ln>
              <a:solidFill>
                <a:srgbClr val="000080"/>
              </a:solidFill>
              <a:latin typeface="Impact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497045" y="980642"/>
            <a:ext cx="5218206" cy="379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82" tIns="50941" rIns="101882" bIns="50941">
            <a:spAutoFit/>
          </a:bodyPr>
          <a:lstStyle/>
          <a:p>
            <a:pPr defTabSz="1019175"/>
            <a:endParaRPr lang="en-US" dirty="0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7315200" y="152400"/>
            <a:ext cx="1307594" cy="379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1882" tIns="50941" rIns="101882" bIns="50941">
            <a:spAutoFit/>
          </a:bodyPr>
          <a:lstStyle/>
          <a:p>
            <a:pPr defTabSz="1019175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7176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0"/>
          </a:xfrm>
          <a:prstGeom prst="rect">
            <a:avLst/>
          </a:prstGeom>
          <a:noFill/>
        </p:spPr>
      </p:pic>
      <p:graphicFrame>
        <p:nvGraphicFramePr>
          <p:cNvPr id="7393" name="Group 225"/>
          <p:cNvGraphicFramePr>
            <a:graphicFrameLocks noGrp="1"/>
          </p:cNvGraphicFramePr>
          <p:nvPr/>
        </p:nvGraphicFramePr>
        <p:xfrm>
          <a:off x="164353" y="1370214"/>
          <a:ext cx="8566335" cy="5030588"/>
        </p:xfrm>
        <a:graphic>
          <a:graphicData uri="http://schemas.openxmlformats.org/drawingml/2006/table">
            <a:tbl>
              <a:tblPr/>
              <a:tblGrid>
                <a:gridCol w="1908735"/>
                <a:gridCol w="675527"/>
                <a:gridCol w="2325221"/>
                <a:gridCol w="487455"/>
                <a:gridCol w="2325221"/>
                <a:gridCol w="844176"/>
              </a:tblGrid>
              <a:tr h="260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9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Wednesday Nov. 14</a:t>
                      </a:r>
                      <a:r>
                        <a:rPr kumimoji="0" lang="en-US" sz="1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The Monstars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Kurt Johnson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Skert Squad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The Blazers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Woodside 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Dicky V's Diaper Dandies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Patty and the Lucky Bunch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Bill Murray's Team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Kennedy Crew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Mighty Ducks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The Abusement Park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Blue Ballers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Ghost Busters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Flint Tropics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Dirty Girls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Thugz Mansion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Hakuna Mutumbo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Lexington Minutemen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Toon Squad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Thats The Team I Dont Like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Mike Buonocore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The Slammers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Why Where What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Back Door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Boozer Cruise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Sophomore Sensation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The Nerd Herd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Slammin' Dunkies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Splash Town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Ben's Ballers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 Sophomores and a Freshman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Crazy Carl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40065" y="6477001"/>
            <a:ext cx="139393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214781" y="101745"/>
            <a:ext cx="8714441" cy="1177636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101882" tIns="50941" rIns="101882" bIns="50941"/>
          <a:lstStyle/>
          <a:p>
            <a:pPr defTabSz="1019175"/>
            <a:r>
              <a:rPr lang="en-US" i="1">
                <a:solidFill>
                  <a:srgbClr val="000000"/>
                </a:solidFill>
              </a:rPr>
              <a:t>		</a:t>
            </a:r>
            <a:endParaRPr lang="en-US" b="1" i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1019175"/>
            <a:r>
              <a:rPr lang="en-US" b="1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>
                <a:solidFill>
                  <a:srgbClr val="000000"/>
                </a:solidFill>
              </a:rPr>
              <a:t>								</a:t>
            </a:r>
            <a:endParaRPr lang="en-US"/>
          </a:p>
        </p:txBody>
      </p:sp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8"/>
            <a:ext cx="6323853" cy="51413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3 on 3 Basketball</a:t>
            </a:r>
            <a:endParaRPr lang="en-US" sz="3600" kern="10" dirty="0">
              <a:ln w="25400">
                <a:solidFill>
                  <a:srgbClr val="008000"/>
                </a:solidFill>
                <a:round/>
                <a:headEnd/>
                <a:tailEnd/>
              </a:ln>
              <a:solidFill>
                <a:srgbClr val="000080"/>
              </a:solidFill>
              <a:latin typeface="Impact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497045" y="980642"/>
            <a:ext cx="5218206" cy="379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82" tIns="50941" rIns="101882" bIns="50941">
            <a:spAutoFit/>
          </a:bodyPr>
          <a:lstStyle/>
          <a:p>
            <a:pPr defTabSz="1019175"/>
            <a:endParaRPr lang="en-US" dirty="0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7315200" y="152400"/>
            <a:ext cx="1307594" cy="379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1882" tIns="50941" rIns="101882" bIns="50941">
            <a:spAutoFit/>
          </a:bodyPr>
          <a:lstStyle/>
          <a:p>
            <a:pPr defTabSz="1019175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7176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0"/>
          </a:xfrm>
          <a:prstGeom prst="rect">
            <a:avLst/>
          </a:prstGeom>
          <a:noFill/>
        </p:spPr>
      </p:pic>
      <p:graphicFrame>
        <p:nvGraphicFramePr>
          <p:cNvPr id="7393" name="Group 225"/>
          <p:cNvGraphicFramePr>
            <a:graphicFrameLocks noGrp="1"/>
          </p:cNvGraphicFramePr>
          <p:nvPr/>
        </p:nvGraphicFramePr>
        <p:xfrm>
          <a:off x="164353" y="1370214"/>
          <a:ext cx="8820896" cy="5542512"/>
        </p:xfrm>
        <a:graphic>
          <a:graphicData uri="http://schemas.openxmlformats.org/drawingml/2006/table">
            <a:tbl>
              <a:tblPr/>
              <a:tblGrid>
                <a:gridCol w="1908735"/>
                <a:gridCol w="930088"/>
                <a:gridCol w="2325221"/>
                <a:gridCol w="487455"/>
                <a:gridCol w="2325221"/>
                <a:gridCol w="844176"/>
              </a:tblGrid>
              <a:tr h="1975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9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201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Monday Nov. 26</a:t>
                      </a:r>
                      <a:r>
                        <a:rPr kumimoji="0" lang="en-US" sz="105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Jess Petrucci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Deandra Donato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2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LeLacheur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Hyper Dunkers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2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Koala Bears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Hoops! We Did it Again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2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6:10pm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Rec N' Balls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Stat Girls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2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6:10pm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TAPAB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Susans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2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In Colby We Trust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The Big T's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112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Team Mike Bates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Kurt Johnson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2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But Why is the Run Game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The Blazers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2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The Monstars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err="1"/>
                        <a:t>Skert</a:t>
                      </a:r>
                      <a:r>
                        <a:rPr lang="en-US" sz="800" dirty="0"/>
                        <a:t> Squad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2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In Colby We Trust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The Blazers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2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Splash Town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The Big T's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112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Patty and the Lucky Bunch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Kurt Johnson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2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Kennedy Crew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Flint Tropics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2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The Abusement Park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Thugz Mansion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2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Ghost Busters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Lexington Minutemen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253">
                <a:tc>
                  <a:txBody>
                    <a:bodyPr/>
                    <a:lstStyle/>
                    <a:p>
                      <a:endParaRPr lang="en-US" sz="85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Dirty Girls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Thats The Team I Dont Like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253">
                <a:tc>
                  <a:txBody>
                    <a:bodyPr/>
                    <a:lstStyle/>
                    <a:p>
                      <a:endParaRPr lang="en-US" sz="85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err="1"/>
                        <a:t>Hakuna</a:t>
                      </a:r>
                      <a:r>
                        <a:rPr lang="en-US" sz="800" dirty="0"/>
                        <a:t> </a:t>
                      </a:r>
                      <a:r>
                        <a:rPr lang="en-US" sz="800" dirty="0" err="1"/>
                        <a:t>Mutumbo</a:t>
                      </a:r>
                      <a:endParaRPr lang="en-US" sz="8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The Slammers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253">
                <a:tc>
                  <a:txBody>
                    <a:bodyPr/>
                    <a:lstStyle/>
                    <a:p>
                      <a:endParaRPr lang="en-US" sz="85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Toon Squad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Back Door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253">
                <a:tc>
                  <a:txBody>
                    <a:bodyPr/>
                    <a:lstStyle/>
                    <a:p>
                      <a:endParaRPr lang="en-US" sz="85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Mike Buonocore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Sophomore Sensation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2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Why Where What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Slammin' Dunkies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2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Boozer Cruise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Ben's Ballers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2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The Nerd Herd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Bill Murray's Team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2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3 Sophomores and a Freshman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Blue </a:t>
                      </a:r>
                      <a:r>
                        <a:rPr lang="en-US" sz="800" dirty="0" err="1"/>
                        <a:t>Ballers</a:t>
                      </a:r>
                      <a:endParaRPr lang="en-US" sz="8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2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err="1"/>
                        <a:t>Dicky</a:t>
                      </a:r>
                      <a:r>
                        <a:rPr lang="en-US" sz="800" dirty="0"/>
                        <a:t> V's Diaper Dandies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Crazy Carl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2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Woodside 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Mighty Ducks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214781" y="101745"/>
            <a:ext cx="8714441" cy="1177636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101882" tIns="50941" rIns="101882" bIns="50941"/>
          <a:lstStyle/>
          <a:p>
            <a:pPr defTabSz="1019175"/>
            <a:r>
              <a:rPr lang="en-US" i="1">
                <a:solidFill>
                  <a:srgbClr val="000000"/>
                </a:solidFill>
              </a:rPr>
              <a:t>		</a:t>
            </a:r>
            <a:endParaRPr lang="en-US" b="1" i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1019175"/>
            <a:r>
              <a:rPr lang="en-US" b="1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>
                <a:solidFill>
                  <a:srgbClr val="000000"/>
                </a:solidFill>
              </a:rPr>
              <a:t>								</a:t>
            </a:r>
            <a:endParaRPr lang="en-US"/>
          </a:p>
        </p:txBody>
      </p:sp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8"/>
            <a:ext cx="6323853" cy="51413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3 on 3 Basketball</a:t>
            </a:r>
            <a:endParaRPr lang="en-US" sz="3600" kern="10" dirty="0">
              <a:ln w="25400">
                <a:solidFill>
                  <a:srgbClr val="008000"/>
                </a:solidFill>
                <a:round/>
                <a:headEnd/>
                <a:tailEnd/>
              </a:ln>
              <a:solidFill>
                <a:srgbClr val="000080"/>
              </a:solidFill>
              <a:latin typeface="Impact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497045" y="980642"/>
            <a:ext cx="5218206" cy="379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82" tIns="50941" rIns="101882" bIns="50941">
            <a:spAutoFit/>
          </a:bodyPr>
          <a:lstStyle/>
          <a:p>
            <a:pPr defTabSz="1019175"/>
            <a:endParaRPr lang="en-US" dirty="0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7315200" y="152400"/>
            <a:ext cx="1307594" cy="379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1882" tIns="50941" rIns="101882" bIns="50941">
            <a:spAutoFit/>
          </a:bodyPr>
          <a:lstStyle/>
          <a:p>
            <a:pPr defTabSz="1019175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7176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0"/>
          </a:xfrm>
          <a:prstGeom prst="rect">
            <a:avLst/>
          </a:prstGeom>
          <a:noFill/>
        </p:spPr>
      </p:pic>
      <p:graphicFrame>
        <p:nvGraphicFramePr>
          <p:cNvPr id="7393" name="Group 225"/>
          <p:cNvGraphicFramePr>
            <a:graphicFrameLocks noGrp="1"/>
          </p:cNvGraphicFramePr>
          <p:nvPr/>
        </p:nvGraphicFramePr>
        <p:xfrm>
          <a:off x="164353" y="1370214"/>
          <a:ext cx="8566335" cy="5030588"/>
        </p:xfrm>
        <a:graphic>
          <a:graphicData uri="http://schemas.openxmlformats.org/drawingml/2006/table">
            <a:tbl>
              <a:tblPr/>
              <a:tblGrid>
                <a:gridCol w="1908735"/>
                <a:gridCol w="675527"/>
                <a:gridCol w="2325221"/>
                <a:gridCol w="487455"/>
                <a:gridCol w="2325221"/>
                <a:gridCol w="844176"/>
              </a:tblGrid>
              <a:tr h="260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9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Wednesday Nov. 28</a:t>
                      </a:r>
                      <a:r>
                        <a:rPr kumimoji="0" lang="en-US" sz="1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Team Mike Bates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Skert Squad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But Why is the Run Game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Monstars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Mighty Ducks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Dicky V's Diaper Dandies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Crazy Carl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Blue </a:t>
                      </a:r>
                      <a:r>
                        <a:rPr lang="en-US" sz="1200" dirty="0" err="1"/>
                        <a:t>Ballers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Woodside 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Flint Tropics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3 Sophomores and a Freshman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Thugz</a:t>
                      </a:r>
                      <a:r>
                        <a:rPr lang="en-US" sz="1200" dirty="0"/>
                        <a:t> Mansion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Kennedy Crew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Lexington Minutemen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Abusement Park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Thats</a:t>
                      </a:r>
                      <a:r>
                        <a:rPr lang="en-US" sz="1200" dirty="0"/>
                        <a:t> The Team I </a:t>
                      </a:r>
                      <a:r>
                        <a:rPr lang="en-US" sz="1200" dirty="0" err="1"/>
                        <a:t>Dont</a:t>
                      </a:r>
                      <a:r>
                        <a:rPr lang="en-US" sz="1200" dirty="0"/>
                        <a:t> Like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Ghost Busters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The Slammers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Dirty Girls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Back Door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Hakuna Mutumbo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Sophomore Sensation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Toon Squad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Slammin' Dunkies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Mike Buonocore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Ben's Ballers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Why Where What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Bill Murray's Team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Boozer Cruise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Big T's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Nerd Herd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Kurt Johnson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40065" y="6477001"/>
            <a:ext cx="139393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214781" y="101745"/>
            <a:ext cx="8714441" cy="1177636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101882" tIns="50941" rIns="101882" bIns="50941"/>
          <a:lstStyle/>
          <a:p>
            <a:pPr defTabSz="1019175"/>
            <a:r>
              <a:rPr lang="en-US" i="1">
                <a:solidFill>
                  <a:srgbClr val="000000"/>
                </a:solidFill>
              </a:rPr>
              <a:t>		</a:t>
            </a:r>
            <a:endParaRPr lang="en-US" b="1" i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1019175"/>
            <a:r>
              <a:rPr lang="en-US" b="1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>
                <a:solidFill>
                  <a:srgbClr val="000000"/>
                </a:solidFill>
              </a:rPr>
              <a:t>								</a:t>
            </a:r>
            <a:endParaRPr lang="en-US"/>
          </a:p>
        </p:txBody>
      </p:sp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8"/>
            <a:ext cx="6323853" cy="51413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3 on 3 Basketball</a:t>
            </a:r>
            <a:endParaRPr lang="en-US" sz="3600" kern="10" dirty="0">
              <a:ln w="25400">
                <a:solidFill>
                  <a:srgbClr val="008000"/>
                </a:solidFill>
                <a:round/>
                <a:headEnd/>
                <a:tailEnd/>
              </a:ln>
              <a:solidFill>
                <a:srgbClr val="000080"/>
              </a:solidFill>
              <a:latin typeface="Impact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497045" y="980642"/>
            <a:ext cx="5218206" cy="379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82" tIns="50941" rIns="101882" bIns="50941">
            <a:spAutoFit/>
          </a:bodyPr>
          <a:lstStyle/>
          <a:p>
            <a:pPr defTabSz="1019175"/>
            <a:endParaRPr lang="en-US" dirty="0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7315200" y="152400"/>
            <a:ext cx="1307594" cy="379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1882" tIns="50941" rIns="101882" bIns="50941">
            <a:spAutoFit/>
          </a:bodyPr>
          <a:lstStyle/>
          <a:p>
            <a:pPr defTabSz="1019175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7176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0"/>
          </a:xfrm>
          <a:prstGeom prst="rect">
            <a:avLst/>
          </a:prstGeom>
          <a:noFill/>
        </p:spPr>
      </p:pic>
      <p:graphicFrame>
        <p:nvGraphicFramePr>
          <p:cNvPr id="7393" name="Group 225"/>
          <p:cNvGraphicFramePr>
            <a:graphicFrameLocks noGrp="1"/>
          </p:cNvGraphicFramePr>
          <p:nvPr/>
        </p:nvGraphicFramePr>
        <p:xfrm>
          <a:off x="164353" y="1370215"/>
          <a:ext cx="8820896" cy="5374872"/>
        </p:xfrm>
        <a:graphic>
          <a:graphicData uri="http://schemas.openxmlformats.org/drawingml/2006/table">
            <a:tbl>
              <a:tblPr/>
              <a:tblGrid>
                <a:gridCol w="1908735"/>
                <a:gridCol w="930088"/>
                <a:gridCol w="2325221"/>
                <a:gridCol w="487455"/>
                <a:gridCol w="2325221"/>
                <a:gridCol w="844176"/>
              </a:tblGrid>
              <a:tr h="1591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9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1773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Monday Dec. 3</a:t>
                      </a:r>
                      <a:r>
                        <a:rPr kumimoji="0" lang="en-US" sz="105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rd</a:t>
                      </a:r>
                      <a:r>
                        <a:rPr kumimoji="0" 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Hyper Dunkers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Jess Petrucci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 err="1"/>
                        <a:t>Deandra</a:t>
                      </a:r>
                      <a:r>
                        <a:rPr lang="en-US" sz="700" dirty="0"/>
                        <a:t> </a:t>
                      </a:r>
                      <a:r>
                        <a:rPr lang="en-US" sz="700" dirty="0" err="1"/>
                        <a:t>Donato</a:t>
                      </a:r>
                      <a:endParaRPr lang="en-US" sz="7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Hoops! We Did it Again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 smtClean="0"/>
                        <a:t>Average Joes</a:t>
                      </a:r>
                      <a:endParaRPr lang="en-US" sz="7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 smtClean="0"/>
                        <a:t>Erica Hamilton</a:t>
                      </a:r>
                      <a:endParaRPr lang="en-US" sz="7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Koala Bears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 err="1"/>
                        <a:t>Susans</a:t>
                      </a:r>
                      <a:endParaRPr lang="en-US" sz="7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 err="1"/>
                        <a:t>Rec</a:t>
                      </a:r>
                      <a:r>
                        <a:rPr lang="en-US" sz="700" dirty="0"/>
                        <a:t> N' Balls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Erica Hamilton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0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 smtClean="0"/>
                        <a:t>TAPAB</a:t>
                      </a:r>
                      <a:endParaRPr lang="en-US" sz="7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 smtClean="0"/>
                        <a:t>Average Joes</a:t>
                      </a:r>
                      <a:endParaRPr lang="en-US" sz="7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0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Splash Town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The Blazers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Patty and the Lucky Bunch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/>
                        <a:t>Skert Squad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In Colby We Trust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The Monstars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Team Mike Bates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latin typeface="+mj-lt"/>
                        </a:rPr>
                        <a:t>But Why is the Run Game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Dicky V's Diaper Dandies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Blue Ballers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0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Mighty Ducks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Flint Tropics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Crazy Carl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Thugz Mansion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Woodside 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Lexington Minutemen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3 Sophomores and a Freshman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Thats The Team I Dont Like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187">
                <a:tc>
                  <a:txBody>
                    <a:bodyPr/>
                    <a:lstStyle/>
                    <a:p>
                      <a:endParaRPr lang="en-US" sz="85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Kennedy Crew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The Slammers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187">
                <a:tc>
                  <a:txBody>
                    <a:bodyPr/>
                    <a:lstStyle/>
                    <a:p>
                      <a:endParaRPr lang="en-US" sz="85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The Abusement Park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Back Door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187">
                <a:tc>
                  <a:txBody>
                    <a:bodyPr/>
                    <a:lstStyle/>
                    <a:p>
                      <a:endParaRPr lang="en-US" sz="85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Ghost Busters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Sophomore Sensation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187">
                <a:tc>
                  <a:txBody>
                    <a:bodyPr/>
                    <a:lstStyle/>
                    <a:p>
                      <a:endParaRPr lang="en-US" sz="85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Dirty Girls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Slammin' Dunkies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187">
                <a:tc>
                  <a:txBody>
                    <a:bodyPr/>
                    <a:lstStyle/>
                    <a:p>
                      <a:endParaRPr lang="en-US" sz="85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 smtClean="0">
                          <a:latin typeface="+mj-lt"/>
                        </a:rPr>
                        <a:t>Stat Girls</a:t>
                      </a:r>
                      <a:endParaRPr lang="en-US" sz="7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 smtClean="0">
                          <a:latin typeface="+mj-lt"/>
                        </a:rPr>
                        <a:t>LeLacheur</a:t>
                      </a:r>
                      <a:endParaRPr lang="en-US" sz="7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Hakuna Mutumbo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Ben's Ballers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Toon Squad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Bill Murray's Team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Mike Buonocore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The Big T's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Why Where What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latin typeface="+mj-lt"/>
                        </a:rPr>
                        <a:t>Kurt Johnson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Boozer Cruise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The Blazers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The Nerd Herd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>
                          <a:latin typeface="+mj-lt"/>
                        </a:rPr>
                        <a:t>Skert Squad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214781" y="101745"/>
            <a:ext cx="8714441" cy="1177636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101882" tIns="50941" rIns="101882" bIns="50941"/>
          <a:lstStyle/>
          <a:p>
            <a:pPr defTabSz="1019175"/>
            <a:r>
              <a:rPr lang="en-US" i="1">
                <a:solidFill>
                  <a:srgbClr val="000000"/>
                </a:solidFill>
              </a:rPr>
              <a:t>		</a:t>
            </a:r>
            <a:endParaRPr lang="en-US" b="1" i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1019175"/>
            <a:r>
              <a:rPr lang="en-US" b="1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>
                <a:solidFill>
                  <a:srgbClr val="000000"/>
                </a:solidFill>
              </a:rPr>
              <a:t>								</a:t>
            </a:r>
            <a:endParaRPr lang="en-US"/>
          </a:p>
        </p:txBody>
      </p:sp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8"/>
            <a:ext cx="6323853" cy="51413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3 on 3 Basketball</a:t>
            </a:r>
            <a:endParaRPr lang="en-US" sz="3600" kern="10" dirty="0">
              <a:ln w="25400">
                <a:solidFill>
                  <a:srgbClr val="008000"/>
                </a:solidFill>
                <a:round/>
                <a:headEnd/>
                <a:tailEnd/>
              </a:ln>
              <a:solidFill>
                <a:srgbClr val="000080"/>
              </a:solidFill>
              <a:latin typeface="Impact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497045" y="980642"/>
            <a:ext cx="5218206" cy="379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82" tIns="50941" rIns="101882" bIns="50941">
            <a:spAutoFit/>
          </a:bodyPr>
          <a:lstStyle/>
          <a:p>
            <a:pPr defTabSz="1019175"/>
            <a:endParaRPr lang="en-US" dirty="0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7315200" y="152400"/>
            <a:ext cx="1307594" cy="379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1882" tIns="50941" rIns="101882" bIns="50941">
            <a:spAutoFit/>
          </a:bodyPr>
          <a:lstStyle/>
          <a:p>
            <a:pPr defTabSz="1019175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7176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0"/>
          </a:xfrm>
          <a:prstGeom prst="rect">
            <a:avLst/>
          </a:prstGeom>
          <a:noFill/>
        </p:spPr>
      </p:pic>
      <p:graphicFrame>
        <p:nvGraphicFramePr>
          <p:cNvPr id="7393" name="Group 225"/>
          <p:cNvGraphicFramePr>
            <a:graphicFrameLocks noGrp="1"/>
          </p:cNvGraphicFramePr>
          <p:nvPr/>
        </p:nvGraphicFramePr>
        <p:xfrm>
          <a:off x="164353" y="1370214"/>
          <a:ext cx="8566335" cy="5030588"/>
        </p:xfrm>
        <a:graphic>
          <a:graphicData uri="http://schemas.openxmlformats.org/drawingml/2006/table">
            <a:tbl>
              <a:tblPr/>
              <a:tblGrid>
                <a:gridCol w="1908735"/>
                <a:gridCol w="675527"/>
                <a:gridCol w="2325221"/>
                <a:gridCol w="487455"/>
                <a:gridCol w="2325221"/>
                <a:gridCol w="844176"/>
              </a:tblGrid>
              <a:tr h="260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Wednesday Dec. 5</a:t>
                      </a:r>
                      <a:r>
                        <a:rPr kumimoji="0" lang="en-US" sz="1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Splash Town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Monstars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Patty and the Lucky Bunch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But Why is the Run Game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In Colby We Trust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Team Mike Bates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Flint Tropics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Dicky V's Diaper Dandies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Blue Ballers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Thugz Mansion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Mighty Ducks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Lexington Minutemen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Crazy Carl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Thats The Team I Dont Like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Woodside 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Slammers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3 Sophomores and a Freshman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Back Door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Kennedy Crew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Sophomore Sensation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Abusement Park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Slammin' Dunkies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Ghost Busters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Ben's Ballers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Dirty Girls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Bill Murray's Team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Hakuna Mutumbo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Big T's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Toon Squad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Kurt Johnson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149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Mike Buonocore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The Blazers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40065" y="6477001"/>
            <a:ext cx="139393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214781" y="101745"/>
            <a:ext cx="8714441" cy="1177636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101882" tIns="50941" rIns="101882" bIns="50941"/>
          <a:lstStyle/>
          <a:p>
            <a:pPr defTabSz="1019175"/>
            <a:r>
              <a:rPr lang="en-US" i="1">
                <a:solidFill>
                  <a:srgbClr val="000000"/>
                </a:solidFill>
              </a:rPr>
              <a:t>		</a:t>
            </a:r>
            <a:endParaRPr lang="en-US" b="1" i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1019175"/>
            <a:r>
              <a:rPr lang="en-US" b="1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>
                <a:solidFill>
                  <a:srgbClr val="000000"/>
                </a:solidFill>
              </a:rPr>
              <a:t>								</a:t>
            </a:r>
            <a:endParaRPr lang="en-US"/>
          </a:p>
        </p:txBody>
      </p:sp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8"/>
            <a:ext cx="6323853" cy="51413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3 on 3 Basketball</a:t>
            </a:r>
            <a:endParaRPr lang="en-US" sz="3600" kern="10" dirty="0">
              <a:ln w="25400">
                <a:solidFill>
                  <a:srgbClr val="008000"/>
                </a:solidFill>
                <a:round/>
                <a:headEnd/>
                <a:tailEnd/>
              </a:ln>
              <a:solidFill>
                <a:srgbClr val="000080"/>
              </a:solidFill>
              <a:latin typeface="Impact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497045" y="980642"/>
            <a:ext cx="5218206" cy="379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82" tIns="50941" rIns="101882" bIns="50941">
            <a:spAutoFit/>
          </a:bodyPr>
          <a:lstStyle/>
          <a:p>
            <a:pPr defTabSz="1019175"/>
            <a:endParaRPr lang="en-US" dirty="0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7315200" y="152400"/>
            <a:ext cx="1307594" cy="379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1882" tIns="50941" rIns="101882" bIns="50941">
            <a:spAutoFit/>
          </a:bodyPr>
          <a:lstStyle/>
          <a:p>
            <a:pPr defTabSz="1019175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7176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0"/>
          </a:xfrm>
          <a:prstGeom prst="rect">
            <a:avLst/>
          </a:prstGeom>
          <a:noFill/>
        </p:spPr>
      </p:pic>
      <p:graphicFrame>
        <p:nvGraphicFramePr>
          <p:cNvPr id="7393" name="Group 225"/>
          <p:cNvGraphicFramePr>
            <a:graphicFrameLocks noGrp="1"/>
          </p:cNvGraphicFramePr>
          <p:nvPr/>
        </p:nvGraphicFramePr>
        <p:xfrm>
          <a:off x="164353" y="1370214"/>
          <a:ext cx="8566334" cy="4649586"/>
        </p:xfrm>
        <a:graphic>
          <a:graphicData uri="http://schemas.openxmlformats.org/drawingml/2006/table">
            <a:tbl>
              <a:tblPr/>
              <a:tblGrid>
                <a:gridCol w="1560931"/>
                <a:gridCol w="713116"/>
                <a:gridCol w="1400250"/>
                <a:gridCol w="1901526"/>
                <a:gridCol w="398632"/>
                <a:gridCol w="1901526"/>
                <a:gridCol w="690353"/>
              </a:tblGrid>
              <a:tr h="45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5240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Monday Dec. 10</a:t>
                      </a:r>
                      <a:r>
                        <a:rPr kumimoji="0" lang="en-US" sz="1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Average Joe’s 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Hyper Dunks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40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Koala</a:t>
                      </a:r>
                      <a:r>
                        <a:rPr lang="en-US" sz="1200" baseline="0" dirty="0" smtClean="0"/>
                        <a:t> Bears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Deandra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Donato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40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WOMANS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LaLacheur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Stat Girls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40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PLAYOFFS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Jess </a:t>
                      </a:r>
                      <a:r>
                        <a:rPr lang="en-US" sz="1200" dirty="0" err="1" smtClean="0"/>
                        <a:t>Petrucci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Erica Hamilton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40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5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Susans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 of Game 4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240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6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Rec</a:t>
                      </a:r>
                      <a:r>
                        <a:rPr lang="en-US" sz="1200" dirty="0" smtClean="0"/>
                        <a:t> N Balls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 of Game 3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40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7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TAPAB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 of Game 2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40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8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Hoops We Did It Again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 of</a:t>
                      </a:r>
                      <a:r>
                        <a:rPr lang="en-US" sz="1200" baseline="0" dirty="0" smtClean="0"/>
                        <a:t> Game 1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40065" y="6477001"/>
            <a:ext cx="139393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214781" y="101745"/>
            <a:ext cx="8714441" cy="1177636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101882" tIns="50941" rIns="101882" bIns="50941"/>
          <a:lstStyle/>
          <a:p>
            <a:pPr defTabSz="1019175"/>
            <a:r>
              <a:rPr lang="en-US" i="1">
                <a:solidFill>
                  <a:srgbClr val="000000"/>
                </a:solidFill>
              </a:rPr>
              <a:t>		</a:t>
            </a:r>
            <a:endParaRPr lang="en-US" b="1" i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1019175"/>
            <a:r>
              <a:rPr lang="en-US" b="1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>
                <a:solidFill>
                  <a:srgbClr val="000000"/>
                </a:solidFill>
              </a:rPr>
              <a:t>								</a:t>
            </a:r>
            <a:endParaRPr lang="en-US"/>
          </a:p>
        </p:txBody>
      </p:sp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8"/>
            <a:ext cx="6323853" cy="51413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3 on 3 Basketball</a:t>
            </a:r>
            <a:endParaRPr lang="en-US" sz="3600" kern="10" dirty="0">
              <a:ln w="25400">
                <a:solidFill>
                  <a:srgbClr val="008000"/>
                </a:solidFill>
                <a:round/>
                <a:headEnd/>
                <a:tailEnd/>
              </a:ln>
              <a:solidFill>
                <a:srgbClr val="000080"/>
              </a:solidFill>
              <a:latin typeface="Impact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497045" y="980642"/>
            <a:ext cx="5218206" cy="379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82" tIns="50941" rIns="101882" bIns="50941">
            <a:spAutoFit/>
          </a:bodyPr>
          <a:lstStyle/>
          <a:p>
            <a:pPr defTabSz="1019175"/>
            <a:endParaRPr lang="en-US" dirty="0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7315200" y="152400"/>
            <a:ext cx="1307594" cy="379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1882" tIns="50941" rIns="101882" bIns="50941">
            <a:spAutoFit/>
          </a:bodyPr>
          <a:lstStyle/>
          <a:p>
            <a:pPr defTabSz="1019175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7176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0"/>
          </a:xfrm>
          <a:prstGeom prst="rect">
            <a:avLst/>
          </a:prstGeom>
          <a:noFill/>
        </p:spPr>
      </p:pic>
      <p:graphicFrame>
        <p:nvGraphicFramePr>
          <p:cNvPr id="7393" name="Group 225"/>
          <p:cNvGraphicFramePr>
            <a:graphicFrameLocks noGrp="1"/>
          </p:cNvGraphicFramePr>
          <p:nvPr/>
        </p:nvGraphicFramePr>
        <p:xfrm>
          <a:off x="152400" y="1219194"/>
          <a:ext cx="8566334" cy="5486405"/>
        </p:xfrm>
        <a:graphic>
          <a:graphicData uri="http://schemas.openxmlformats.org/drawingml/2006/table">
            <a:tbl>
              <a:tblPr/>
              <a:tblGrid>
                <a:gridCol w="1560931"/>
                <a:gridCol w="865516"/>
                <a:gridCol w="914400"/>
                <a:gridCol w="2234976"/>
                <a:gridCol w="398632"/>
                <a:gridCol w="1901526"/>
                <a:gridCol w="690353"/>
              </a:tblGrid>
              <a:tr h="2512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879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Wednesday Dec. 12</a:t>
                      </a:r>
                      <a:r>
                        <a:rPr kumimoji="0" lang="en-US" sz="1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9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Susans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Average Joes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9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WOMANS 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10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Rec</a:t>
                      </a:r>
                      <a:r>
                        <a:rPr lang="en-US" sz="1200" dirty="0" smtClean="0"/>
                        <a:t> N Balls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TAPAB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9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CHAMPIONSHIP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Game 11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 of Game 9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 of Game 10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054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879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MENS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Slammin</a:t>
                      </a:r>
                      <a:r>
                        <a:rPr lang="en-US" sz="1200" dirty="0" smtClean="0"/>
                        <a:t>’ </a:t>
                      </a:r>
                      <a:r>
                        <a:rPr lang="en-US" sz="1200" dirty="0" err="1" smtClean="0"/>
                        <a:t>Dunkies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Back Door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9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PLAYOFFS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Kennedy Crew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Dirty Girls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9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Abusement</a:t>
                      </a:r>
                      <a:r>
                        <a:rPr lang="en-US" sz="1200" dirty="0" smtClean="0"/>
                        <a:t> Park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Kurt Johnson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9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Bill Murrays Team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Lexington</a:t>
                      </a:r>
                      <a:r>
                        <a:rPr lang="en-US" sz="1200" baseline="0" dirty="0" smtClean="0"/>
                        <a:t> Minutemen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9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Wednesday Dec. 12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5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Woodside 6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Thugz</a:t>
                      </a:r>
                      <a:r>
                        <a:rPr lang="en-US" sz="1200" dirty="0" smtClean="0"/>
                        <a:t> Mansion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9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6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Hakuna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Mutumbo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Mike </a:t>
                      </a:r>
                      <a:r>
                        <a:rPr lang="en-US" sz="1200" dirty="0" err="1" smtClean="0"/>
                        <a:t>Buonocore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9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7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The Nerd Herd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The Big T’s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9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8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Patty and the Lucky Bunch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Monstars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9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9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 of Game 1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Crazy Carl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9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10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</a:t>
                      </a:r>
                      <a:r>
                        <a:rPr lang="en-US" sz="1200" baseline="0" dirty="0" smtClean="0"/>
                        <a:t> of Game 3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Splash</a:t>
                      </a:r>
                      <a:r>
                        <a:rPr lang="en-US" sz="1200" baseline="0" dirty="0" smtClean="0"/>
                        <a:t> Town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917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11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 of Game 4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Team Mike Bates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917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12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 of Game 5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Ghost Busters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917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13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 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 of Game 7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Boozer Cruise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917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14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7:45pm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 of Game 8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That’s the team I don’t Like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214781" y="101745"/>
            <a:ext cx="8714441" cy="1177636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lIns="101882" tIns="50941" rIns="101882" bIns="50941"/>
          <a:lstStyle/>
          <a:p>
            <a:pPr defTabSz="1019175"/>
            <a:r>
              <a:rPr lang="en-US" i="1">
                <a:solidFill>
                  <a:srgbClr val="000000"/>
                </a:solidFill>
              </a:rPr>
              <a:t>		</a:t>
            </a:r>
            <a:endParaRPr lang="en-US" b="1" i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defTabSz="1019175"/>
            <a:r>
              <a:rPr lang="en-US" b="1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en-US" b="1" i="1">
                <a:solidFill>
                  <a:srgbClr val="000000"/>
                </a:solidFill>
              </a:rPr>
              <a:t>								</a:t>
            </a:r>
            <a:endParaRPr lang="en-US"/>
          </a:p>
        </p:txBody>
      </p:sp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2429810" y="448108"/>
            <a:ext cx="6323853" cy="51413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80"/>
                </a:solidFill>
                <a:latin typeface="Impact"/>
              </a:rPr>
              <a:t>3 on 3 Basketball</a:t>
            </a:r>
            <a:endParaRPr lang="en-US" sz="3600" kern="10" dirty="0">
              <a:ln w="25400">
                <a:solidFill>
                  <a:srgbClr val="008000"/>
                </a:solidFill>
                <a:round/>
                <a:headEnd/>
                <a:tailEnd/>
              </a:ln>
              <a:solidFill>
                <a:srgbClr val="000080"/>
              </a:solidFill>
              <a:latin typeface="Impact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497045" y="980642"/>
            <a:ext cx="5218206" cy="379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82" tIns="50941" rIns="101882" bIns="50941">
            <a:spAutoFit/>
          </a:bodyPr>
          <a:lstStyle/>
          <a:p>
            <a:pPr defTabSz="1019175"/>
            <a:endParaRPr lang="en-US" dirty="0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7315200" y="152400"/>
            <a:ext cx="1307594" cy="379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1882" tIns="50941" rIns="101882" bIns="50941">
            <a:spAutoFit/>
          </a:bodyPr>
          <a:lstStyle/>
          <a:p>
            <a:pPr defTabSz="1019175"/>
            <a:r>
              <a:rPr lang="en-US" b="1" dirty="0" smtClean="0">
                <a:solidFill>
                  <a:srgbClr val="000000"/>
                </a:solidFill>
              </a:rPr>
              <a:t>Intramurals</a:t>
            </a:r>
            <a:endParaRPr lang="en-US" dirty="0"/>
          </a:p>
        </p:txBody>
      </p:sp>
      <p:pic>
        <p:nvPicPr>
          <p:cNvPr id="7176" name="Picture 8" descr="endi-logo-seal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47" y="258691"/>
            <a:ext cx="1929280" cy="970900"/>
          </a:xfrm>
          <a:prstGeom prst="rect">
            <a:avLst/>
          </a:prstGeom>
          <a:noFill/>
        </p:spPr>
      </p:pic>
      <p:graphicFrame>
        <p:nvGraphicFramePr>
          <p:cNvPr id="7393" name="Group 225"/>
          <p:cNvGraphicFramePr>
            <a:graphicFrameLocks noGrp="1"/>
          </p:cNvGraphicFramePr>
          <p:nvPr/>
        </p:nvGraphicFramePr>
        <p:xfrm>
          <a:off x="272866" y="1447801"/>
          <a:ext cx="8566334" cy="4876799"/>
        </p:xfrm>
        <a:graphic>
          <a:graphicData uri="http://schemas.openxmlformats.org/drawingml/2006/table">
            <a:tbl>
              <a:tblPr/>
              <a:tblGrid>
                <a:gridCol w="1560931"/>
                <a:gridCol w="865516"/>
                <a:gridCol w="914400"/>
                <a:gridCol w="2234976"/>
                <a:gridCol w="398632"/>
                <a:gridCol w="1901526"/>
                <a:gridCol w="690353"/>
              </a:tblGrid>
              <a:tr h="4796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Date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Home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US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Visitor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Court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5496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MENS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15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The Dirty Girls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Crazy Carl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FH2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496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PLAYOFFS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16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Abusement</a:t>
                      </a:r>
                      <a:r>
                        <a:rPr lang="en-US" sz="1200" dirty="0" smtClean="0"/>
                        <a:t> Park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Lexington</a:t>
                      </a:r>
                      <a:r>
                        <a:rPr lang="en-US" sz="1200" baseline="0" dirty="0" smtClean="0"/>
                        <a:t> Minutemen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6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Monday Jan. 28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17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Ghost Busters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Hakuna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Mutumbo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FH4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6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18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Nerd Herd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That’s</a:t>
                      </a:r>
                      <a:r>
                        <a:rPr lang="en-US" sz="1050" baseline="0" dirty="0" smtClean="0"/>
                        <a:t> The Team I Don’t  Like</a:t>
                      </a:r>
                      <a:endParaRPr lang="en-US" sz="105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6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5496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Tuesday February 5</a:t>
                      </a:r>
                      <a:r>
                        <a:rPr kumimoji="0" lang="en-US" sz="1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19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Crazy </a:t>
                      </a:r>
                      <a:r>
                        <a:rPr lang="en-US" sz="1200" baseline="0" dirty="0" smtClean="0"/>
                        <a:t> Carl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Lexington</a:t>
                      </a:r>
                      <a:r>
                        <a:rPr lang="en-US" sz="1200" baseline="0" dirty="0" smtClean="0"/>
                        <a:t> Minutemen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496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20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7:00pm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Ghost Busters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/>
                        <a:t>Nerd Herd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FH3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6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CHAMPIONSHIP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Game 21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7:30pm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 of Game 19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vs.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Winner of Game 18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FH1</a:t>
                      </a:r>
                    </a:p>
                  </a:txBody>
                  <a:tcPr marL="107576" marR="107576" marT="31173" marB="3117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40065" y="6477001"/>
            <a:ext cx="139393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70966</TotalTime>
  <Words>2028</Words>
  <Application>Microsoft Office PowerPoint</Application>
  <PresentationFormat>On-screen Show (4:3)</PresentationFormat>
  <Paragraphs>1139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Endicott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sangelo</dc:creator>
  <cp:lastModifiedBy>gseney</cp:lastModifiedBy>
  <cp:revision>74</cp:revision>
  <dcterms:created xsi:type="dcterms:W3CDTF">2008-11-10T02:35:47Z</dcterms:created>
  <dcterms:modified xsi:type="dcterms:W3CDTF">2013-01-29T16:00:41Z</dcterms:modified>
</cp:coreProperties>
</file>