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20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27/11/2012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27/11/2012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27/11/2012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7F984-655E-49AD-A7FD-EBA2C3D1F21F}" type="datetimeFigureOut">
              <a:rPr lang="en-GB" smtClean="0"/>
              <a:pPr/>
              <a:t>27/11/2012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998730" y="1859733"/>
            <a:ext cx="5022558" cy="7284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Group 118"/>
          <p:cNvGraphicFramePr>
            <a:graphicFrameLocks noGrp="1"/>
          </p:cNvGraphicFramePr>
          <p:nvPr/>
        </p:nvGraphicFramePr>
        <p:xfrm>
          <a:off x="105958" y="1691679"/>
          <a:ext cx="6347378" cy="7272808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4568355"/>
                <a:gridCol w="1779023"/>
              </a:tblGrid>
              <a:tr h="621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 NAME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POINTS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Brandon Chadwick</a:t>
                      </a:r>
                      <a:endParaRPr lang="en-US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93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Mike Sallese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Mike Carlson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Josh Anderson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Nick McGrail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Jason Silva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Joe Desjardins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Adam Rosen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Aaron Payne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Kyle Connor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Dan Mills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Zac Poland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Vic Resto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Jake Lenthall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Garrett McHugh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Brian Bradley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Dan Leahy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Kurt Johnson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0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Dan Sullivan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John Reardon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Joey Paolini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9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Larry Gonzalez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9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Joe Ortowski</a:t>
                      </a:r>
                      <a:endParaRPr lang="en-US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</a:t>
                      </a:r>
                      <a:endParaRPr lang="en-US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0728" y="1"/>
            <a:ext cx="4608512" cy="1259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6792" y="1259632"/>
            <a:ext cx="35242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998730" y="1859733"/>
            <a:ext cx="5022558" cy="7284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Group 118"/>
          <p:cNvGraphicFramePr>
            <a:graphicFrameLocks noGrp="1"/>
          </p:cNvGraphicFramePr>
          <p:nvPr/>
        </p:nvGraphicFramePr>
        <p:xfrm>
          <a:off x="105958" y="1691682"/>
          <a:ext cx="6563402" cy="7200797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4723832"/>
                <a:gridCol w="1839570"/>
              </a:tblGrid>
              <a:tr h="5736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 NAME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POINTS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Amy Sullivan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Michelle Truncali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Deandra Donato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Kaela Craven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Erica Hamilton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Alleigh Vendermerkt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Stacie Teevens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Lauren Baryski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Trish Leolbetter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Emily Patterson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Ashley Howes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Shannon Lockwood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Christie Villa 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Katie Clements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Emily O’Halloran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Amanda Campbell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Kendra Hickman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Lexi W.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Amanda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Aimee Prevost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Steph Winchenbach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Petey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Emily Consolati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Betsy Albiani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Sarah Cimorelli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Lilly Ross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4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Kayla Caruso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0728" y="1"/>
            <a:ext cx="4608512" cy="1259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4744" y="1259632"/>
            <a:ext cx="4248472" cy="36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21781</TotalTime>
  <Words>153</Words>
  <Application>Microsoft Office PowerPoint</Application>
  <PresentationFormat>On-screen Show (4:3)</PresentationFormat>
  <Paragraphs>104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Jason</dc:creator>
  <cp:lastModifiedBy>gseney</cp:lastModifiedBy>
  <cp:revision>17</cp:revision>
  <dcterms:created xsi:type="dcterms:W3CDTF">2011-09-27T14:28:24Z</dcterms:created>
  <dcterms:modified xsi:type="dcterms:W3CDTF">2012-12-06T23:29:18Z</dcterms:modified>
</cp:coreProperties>
</file>