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2" r:id="rId3"/>
    <p:sldId id="263" r:id="rId4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2190" y="-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7F984-655E-49AD-A7FD-EBA2C3D1F21F}" type="datetimeFigureOut">
              <a:rPr lang="en-GB" smtClean="0"/>
              <a:pPr/>
              <a:t>27/03/2013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B1485-4C3B-4471-A291-2EBC6C0AEF4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7F984-655E-49AD-A7FD-EBA2C3D1F21F}" type="datetimeFigureOut">
              <a:rPr lang="en-GB" smtClean="0"/>
              <a:pPr/>
              <a:t>27/03/2013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B1485-4C3B-4471-A291-2EBC6C0AEF4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7F984-655E-49AD-A7FD-EBA2C3D1F21F}" type="datetimeFigureOut">
              <a:rPr lang="en-GB" smtClean="0"/>
              <a:pPr/>
              <a:t>27/03/2013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B1485-4C3B-4471-A291-2EBC6C0AEF4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7F984-655E-49AD-A7FD-EBA2C3D1F21F}" type="datetimeFigureOut">
              <a:rPr lang="en-GB" smtClean="0"/>
              <a:pPr/>
              <a:t>27/03/2013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B1485-4C3B-4471-A291-2EBC6C0AEF4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7F984-655E-49AD-A7FD-EBA2C3D1F21F}" type="datetimeFigureOut">
              <a:rPr lang="en-GB" smtClean="0"/>
              <a:pPr/>
              <a:t>27/03/2013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B1485-4C3B-4471-A291-2EBC6C0AEF4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7F984-655E-49AD-A7FD-EBA2C3D1F21F}" type="datetimeFigureOut">
              <a:rPr lang="en-GB" smtClean="0"/>
              <a:pPr/>
              <a:t>27/03/2013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B1485-4C3B-4471-A291-2EBC6C0AEF4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7F984-655E-49AD-A7FD-EBA2C3D1F21F}" type="datetimeFigureOut">
              <a:rPr lang="en-GB" smtClean="0"/>
              <a:pPr/>
              <a:t>27/03/2013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B1485-4C3B-4471-A291-2EBC6C0AEF4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7F984-655E-49AD-A7FD-EBA2C3D1F21F}" type="datetimeFigureOut">
              <a:rPr lang="en-GB" smtClean="0"/>
              <a:pPr/>
              <a:t>27/03/2013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B1485-4C3B-4471-A291-2EBC6C0AEF4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7F984-655E-49AD-A7FD-EBA2C3D1F21F}" type="datetimeFigureOut">
              <a:rPr lang="en-GB" smtClean="0"/>
              <a:pPr/>
              <a:t>27/03/2013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B1485-4C3B-4471-A291-2EBC6C0AEF4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7F984-655E-49AD-A7FD-EBA2C3D1F21F}" type="datetimeFigureOut">
              <a:rPr lang="en-GB" smtClean="0"/>
              <a:pPr/>
              <a:t>27/03/2013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B1485-4C3B-4471-A291-2EBC6C0AEF4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7F984-655E-49AD-A7FD-EBA2C3D1F21F}" type="datetimeFigureOut">
              <a:rPr lang="en-GB" smtClean="0"/>
              <a:pPr/>
              <a:t>27/03/2013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B1485-4C3B-4471-A291-2EBC6C0AEF4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47F984-655E-49AD-A7FD-EBA2C3D1F21F}" type="datetimeFigureOut">
              <a:rPr lang="en-GB" smtClean="0"/>
              <a:pPr/>
              <a:t>27/03/2013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4B1485-4C3B-4471-A291-2EBC6C0AEF44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24744" y="1187624"/>
            <a:ext cx="4320480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8" descr="endi-logo-seal-white"/>
          <p:cNvPicPr>
            <a:picLocks noChangeAspect="1" noChangeArrowheads="1"/>
          </p:cNvPicPr>
          <p:nvPr/>
        </p:nvPicPr>
        <p:blipFill>
          <a:blip r:embed="rId3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998730" y="1859733"/>
            <a:ext cx="5022558" cy="72842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0" name="Group 118"/>
          <p:cNvGraphicFramePr>
            <a:graphicFrameLocks noGrp="1"/>
          </p:cNvGraphicFramePr>
          <p:nvPr/>
        </p:nvGraphicFramePr>
        <p:xfrm>
          <a:off x="105958" y="1691680"/>
          <a:ext cx="6491394" cy="7056789"/>
        </p:xfrm>
        <a:graphic>
          <a:graphicData uri="http://schemas.openxmlformats.org/drawingml/2006/table">
            <a:tbl>
              <a:tblPr>
                <a:tableStyleId>{793D81CF-94F2-401A-BA57-92F5A7B2D0C5}</a:tableStyleId>
              </a:tblPr>
              <a:tblGrid>
                <a:gridCol w="2993812"/>
                <a:gridCol w="1165859"/>
                <a:gridCol w="777241"/>
                <a:gridCol w="777241"/>
                <a:gridCol w="777241"/>
              </a:tblGrid>
              <a:tr h="69636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Rockwell" pitchFamily="18" charset="0"/>
                        </a:rPr>
                        <a:t>TEAM NAME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2D050"/>
                        </a:solidFill>
                        <a:effectLst/>
                        <a:latin typeface="Rockwell" pitchFamily="18" charset="0"/>
                      </a:endParaRPr>
                    </a:p>
                  </a:txBody>
                  <a:tcPr marL="82058" marR="82058" marT="41029" marB="41029" anchor="b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Rockwell" pitchFamily="18" charset="0"/>
                        </a:rPr>
                        <a:t>GAMES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2D050"/>
                        </a:solidFill>
                        <a:effectLst/>
                        <a:latin typeface="Rockwell" pitchFamily="18" charset="0"/>
                      </a:endParaRPr>
                    </a:p>
                  </a:txBody>
                  <a:tcPr marL="82058" marR="82058" marT="41029" marB="41029" anchor="b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Rockwell" pitchFamily="18" charset="0"/>
                        </a:rPr>
                        <a:t>WIN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2D050"/>
                        </a:solidFill>
                        <a:effectLst/>
                        <a:latin typeface="Rockwell" pitchFamily="18" charset="0"/>
                      </a:endParaRP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Rockwell" pitchFamily="18" charset="0"/>
                        </a:rPr>
                        <a:t>LOSS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2D050"/>
                        </a:solidFill>
                        <a:effectLst/>
                        <a:latin typeface="Rockwell" pitchFamily="18" charset="0"/>
                      </a:endParaRP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Rockwell" pitchFamily="18" charset="0"/>
                        </a:rPr>
                        <a:t>Tie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Rockwell" pitchFamily="18" charset="0"/>
                      </a:endParaRP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30035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Lexington</a:t>
                      </a:r>
                      <a:r>
                        <a:rPr lang="en-GB" baseline="0" dirty="0" smtClean="0"/>
                        <a:t> Minutemen</a:t>
                      </a:r>
                      <a:endParaRPr lang="en-GB" dirty="0"/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</a:t>
                      </a: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</a:t>
                      </a: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30035">
                <a:tc>
                  <a:txBody>
                    <a:bodyPr/>
                    <a:lstStyle/>
                    <a:p>
                      <a:pPr algn="ctr"/>
                      <a:r>
                        <a:rPr lang="en-GB" dirty="0" err="1" smtClean="0"/>
                        <a:t>Scal’s</a:t>
                      </a:r>
                      <a:r>
                        <a:rPr lang="en-GB" dirty="0" smtClean="0"/>
                        <a:t> Snack Shaq</a:t>
                      </a:r>
                      <a:endParaRPr lang="en-GB" dirty="0"/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</a:t>
                      </a: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30035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One Big..</a:t>
                      </a:r>
                      <a:endParaRPr lang="en-GB" dirty="0"/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</a:t>
                      </a: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30035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Caucasian Invasion</a:t>
                      </a:r>
                      <a:endParaRPr lang="en-GB" dirty="0"/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</a:t>
                      </a: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30035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Mike Pascal</a:t>
                      </a:r>
                      <a:endParaRPr lang="en-GB" dirty="0"/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30035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Steve </a:t>
                      </a:r>
                      <a:r>
                        <a:rPr lang="en-GB" dirty="0" err="1" smtClean="0"/>
                        <a:t>Wolvek</a:t>
                      </a:r>
                      <a:endParaRPr lang="en-GB" dirty="0"/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30035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99 Cent Games</a:t>
                      </a:r>
                      <a:endParaRPr lang="en-GB" dirty="0"/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30035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Net </a:t>
                      </a:r>
                      <a:r>
                        <a:rPr lang="en-GB" dirty="0" err="1" smtClean="0"/>
                        <a:t>Touchers</a:t>
                      </a:r>
                      <a:endParaRPr lang="en-GB" dirty="0"/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</a:t>
                      </a: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30035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High Five</a:t>
                      </a:r>
                      <a:endParaRPr lang="en-GB" dirty="0"/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</a:t>
                      </a: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30035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Fettuccine </a:t>
                      </a:r>
                      <a:r>
                        <a:rPr lang="en-GB" dirty="0" err="1" smtClean="0"/>
                        <a:t>Scalabrine’s</a:t>
                      </a:r>
                      <a:endParaRPr lang="en-GB" dirty="0"/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30035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The Rabbit Monkeys</a:t>
                      </a:r>
                      <a:endParaRPr lang="en-GB" dirty="0"/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</a:t>
                      </a: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30035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Claudia Gordon</a:t>
                      </a:r>
                      <a:endParaRPr lang="en-GB" dirty="0"/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52736" y="0"/>
            <a:ext cx="4536504" cy="13332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 descr="endi-logo-seal-white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998730" y="1859733"/>
            <a:ext cx="5022558" cy="72842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0" name="Group 118"/>
          <p:cNvGraphicFramePr>
            <a:graphicFrameLocks noGrp="1"/>
          </p:cNvGraphicFramePr>
          <p:nvPr/>
        </p:nvGraphicFramePr>
        <p:xfrm>
          <a:off x="105958" y="1691680"/>
          <a:ext cx="6419385" cy="6984777"/>
        </p:xfrm>
        <a:graphic>
          <a:graphicData uri="http://schemas.openxmlformats.org/drawingml/2006/table">
            <a:tbl>
              <a:tblPr>
                <a:tableStyleId>{793D81CF-94F2-401A-BA57-92F5A7B2D0C5}</a:tableStyleId>
              </a:tblPr>
              <a:tblGrid>
                <a:gridCol w="3363304"/>
                <a:gridCol w="1309749"/>
                <a:gridCol w="873166"/>
                <a:gridCol w="873166"/>
              </a:tblGrid>
              <a:tr h="98528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Rockwell" pitchFamily="18" charset="0"/>
                        </a:rPr>
                        <a:t>TEAM NAME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2D050"/>
                        </a:solidFill>
                        <a:effectLst/>
                        <a:latin typeface="Rockwell" pitchFamily="18" charset="0"/>
                      </a:endParaRPr>
                    </a:p>
                  </a:txBody>
                  <a:tcPr marL="82058" marR="82058" marT="41029" marB="41029" anchor="b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Rockwell" pitchFamily="18" charset="0"/>
                        </a:rPr>
                        <a:t>GAMES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2D050"/>
                        </a:solidFill>
                        <a:effectLst/>
                        <a:latin typeface="Rockwell" pitchFamily="18" charset="0"/>
                      </a:endParaRPr>
                    </a:p>
                  </a:txBody>
                  <a:tcPr marL="82058" marR="82058" marT="41029" marB="41029" anchor="b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Rockwell" pitchFamily="18" charset="0"/>
                        </a:rPr>
                        <a:t>WIN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2D050"/>
                        </a:solidFill>
                        <a:effectLst/>
                        <a:latin typeface="Rockwell" pitchFamily="18" charset="0"/>
                      </a:endParaRP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Rockwell" pitchFamily="18" charset="0"/>
                        </a:rPr>
                        <a:t>LOSS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2D050"/>
                        </a:solidFill>
                        <a:effectLst/>
                        <a:latin typeface="Rockwell" pitchFamily="18" charset="0"/>
                      </a:endParaRP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49937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Erica Hamilton</a:t>
                      </a:r>
                      <a:endParaRPr lang="en-GB" dirty="0"/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49937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Team Cuddy</a:t>
                      </a:r>
                      <a:endParaRPr lang="en-GB" dirty="0"/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49937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Team Emily</a:t>
                      </a:r>
                      <a:endParaRPr lang="en-GB" dirty="0"/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49937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Freshman</a:t>
                      </a:r>
                      <a:endParaRPr lang="en-GB" dirty="0"/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49937">
                <a:tc>
                  <a:txBody>
                    <a:bodyPr/>
                    <a:lstStyle/>
                    <a:p>
                      <a:pPr algn="ctr"/>
                      <a:r>
                        <a:rPr lang="en-GB" dirty="0" err="1" smtClean="0"/>
                        <a:t>Ballz</a:t>
                      </a:r>
                      <a:r>
                        <a:rPr lang="en-GB" dirty="0" smtClean="0"/>
                        <a:t> So Hard</a:t>
                      </a:r>
                      <a:endParaRPr lang="en-GB" dirty="0"/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49937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TAPAB</a:t>
                      </a:r>
                      <a:endParaRPr lang="en-GB" dirty="0"/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49937">
                <a:tc>
                  <a:txBody>
                    <a:bodyPr/>
                    <a:lstStyle/>
                    <a:p>
                      <a:pPr algn="ctr"/>
                      <a:r>
                        <a:rPr lang="en-GB" dirty="0" err="1" smtClean="0"/>
                        <a:t>Catie</a:t>
                      </a:r>
                      <a:r>
                        <a:rPr lang="en-GB" dirty="0" smtClean="0"/>
                        <a:t> Peters</a:t>
                      </a:r>
                      <a:endParaRPr lang="en-GB" dirty="0"/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49937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Trish</a:t>
                      </a:r>
                      <a:r>
                        <a:rPr lang="en-GB" baseline="0" dirty="0" smtClean="0"/>
                        <a:t> Ledbetter</a:t>
                      </a:r>
                      <a:endParaRPr lang="en-GB" dirty="0"/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24744" y="1259632"/>
            <a:ext cx="4248472" cy="369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52736" y="0"/>
            <a:ext cx="4536504" cy="13332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77297" y="1201267"/>
            <a:ext cx="4248472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8" descr="endi-logo-seal-white"/>
          <p:cNvPicPr>
            <a:picLocks noChangeAspect="1" noChangeArrowheads="1"/>
          </p:cNvPicPr>
          <p:nvPr/>
        </p:nvPicPr>
        <p:blipFill>
          <a:blip r:embed="rId3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998730" y="1859733"/>
            <a:ext cx="5022558" cy="72842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0" name="Group 118"/>
          <p:cNvGraphicFramePr>
            <a:graphicFrameLocks noGrp="1"/>
          </p:cNvGraphicFramePr>
          <p:nvPr/>
        </p:nvGraphicFramePr>
        <p:xfrm>
          <a:off x="177966" y="1691680"/>
          <a:ext cx="6491394" cy="7128791"/>
        </p:xfrm>
        <a:graphic>
          <a:graphicData uri="http://schemas.openxmlformats.org/drawingml/2006/table">
            <a:tbl>
              <a:tblPr>
                <a:tableStyleId>{793D81CF-94F2-401A-BA57-92F5A7B2D0C5}</a:tableStyleId>
              </a:tblPr>
              <a:tblGrid>
                <a:gridCol w="2993812"/>
                <a:gridCol w="1165859"/>
                <a:gridCol w="777241"/>
                <a:gridCol w="777241"/>
                <a:gridCol w="777241"/>
              </a:tblGrid>
              <a:tr h="703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Rockwell" pitchFamily="18" charset="0"/>
                        </a:rPr>
                        <a:t>TEAM NAME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2D050"/>
                        </a:solidFill>
                        <a:effectLst/>
                        <a:latin typeface="Rockwell" pitchFamily="18" charset="0"/>
                      </a:endParaRPr>
                    </a:p>
                  </a:txBody>
                  <a:tcPr marL="82058" marR="82058" marT="41029" marB="41029" anchor="b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Rockwell" pitchFamily="18" charset="0"/>
                        </a:rPr>
                        <a:t>GAMES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2D050"/>
                        </a:solidFill>
                        <a:effectLst/>
                        <a:latin typeface="Rockwell" pitchFamily="18" charset="0"/>
                      </a:endParaRPr>
                    </a:p>
                  </a:txBody>
                  <a:tcPr marL="82058" marR="82058" marT="41029" marB="41029" anchor="b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Rockwell" pitchFamily="18" charset="0"/>
                        </a:rPr>
                        <a:t>WIN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2D050"/>
                        </a:solidFill>
                        <a:effectLst/>
                        <a:latin typeface="Rockwell" pitchFamily="18" charset="0"/>
                      </a:endParaRP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Rockwell" pitchFamily="18" charset="0"/>
                        </a:rPr>
                        <a:t>LOSS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2D050"/>
                        </a:solidFill>
                        <a:effectLst/>
                        <a:latin typeface="Rockwell" pitchFamily="18" charset="0"/>
                      </a:endParaRP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Rockwell" pitchFamily="18" charset="0"/>
                        </a:rPr>
                        <a:t>Tie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Rockwell" pitchFamily="18" charset="0"/>
                      </a:endParaRP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35443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Tim </a:t>
                      </a:r>
                      <a:r>
                        <a:rPr lang="en-GB" dirty="0" err="1" smtClean="0"/>
                        <a:t>Donaghy’s</a:t>
                      </a:r>
                      <a:r>
                        <a:rPr lang="en-GB" dirty="0" smtClean="0"/>
                        <a:t> Bookies</a:t>
                      </a:r>
                      <a:endParaRPr lang="en-GB" dirty="0"/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35443">
                <a:tc>
                  <a:txBody>
                    <a:bodyPr/>
                    <a:lstStyle/>
                    <a:p>
                      <a:pPr algn="ctr"/>
                      <a:r>
                        <a:rPr lang="en-GB" dirty="0" err="1" smtClean="0"/>
                        <a:t>Buncha</a:t>
                      </a:r>
                      <a:r>
                        <a:rPr lang="en-GB" baseline="0" dirty="0" smtClean="0"/>
                        <a:t> Savages</a:t>
                      </a:r>
                      <a:endParaRPr lang="en-GB" dirty="0"/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</a:t>
                      </a: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35443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MEAT</a:t>
                      </a:r>
                      <a:endParaRPr lang="en-GB" dirty="0"/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35443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Pat Meehan</a:t>
                      </a:r>
                      <a:endParaRPr lang="en-GB" dirty="0"/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</a:t>
                      </a: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35443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Yao Know What I Ming</a:t>
                      </a:r>
                      <a:endParaRPr lang="en-GB" dirty="0"/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35443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Andrew </a:t>
                      </a:r>
                      <a:r>
                        <a:rPr lang="en-GB" dirty="0" err="1" smtClean="0"/>
                        <a:t>Boughy</a:t>
                      </a:r>
                      <a:endParaRPr lang="en-GB" dirty="0"/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35443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Brindle Beach</a:t>
                      </a:r>
                      <a:endParaRPr lang="en-GB" dirty="0"/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</a:t>
                      </a: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35443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The </a:t>
                      </a:r>
                      <a:r>
                        <a:rPr lang="en-GB" dirty="0" err="1" smtClean="0"/>
                        <a:t>Tony’s</a:t>
                      </a:r>
                      <a:endParaRPr lang="en-GB" dirty="0"/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</a:t>
                      </a: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35443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Stump The </a:t>
                      </a:r>
                      <a:r>
                        <a:rPr lang="en-GB" dirty="0" err="1" smtClean="0"/>
                        <a:t>Shwabie</a:t>
                      </a:r>
                      <a:endParaRPr lang="en-GB" dirty="0"/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35443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Top Floor</a:t>
                      </a:r>
                      <a:endParaRPr lang="en-GB" dirty="0"/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</a:t>
                      </a: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35443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Matt McDonald</a:t>
                      </a:r>
                      <a:endParaRPr lang="en-GB" dirty="0"/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</a:t>
                      </a: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35443">
                <a:tc>
                  <a:txBody>
                    <a:bodyPr/>
                    <a:lstStyle/>
                    <a:p>
                      <a:pPr algn="ctr"/>
                      <a:r>
                        <a:rPr lang="en-GB" dirty="0" err="1" smtClean="0"/>
                        <a:t>Cashin</a:t>
                      </a:r>
                      <a:r>
                        <a:rPr lang="en-GB" dirty="0" smtClean="0"/>
                        <a:t> </a:t>
                      </a:r>
                      <a:r>
                        <a:rPr lang="en-GB" dirty="0" err="1" smtClean="0"/>
                        <a:t>Trez</a:t>
                      </a:r>
                      <a:endParaRPr lang="en-GB" dirty="0"/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</a:t>
                      </a: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</a:t>
                      </a: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52736" y="0"/>
            <a:ext cx="4536504" cy="13332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313</TotalTime>
  <Words>163</Words>
  <Application>Microsoft Office PowerPoint</Application>
  <PresentationFormat>On-screen Show (4:3)</PresentationFormat>
  <Paragraphs>121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Slide 1</vt:lpstr>
      <vt:lpstr>Slide 2</vt:lpstr>
      <vt:lpstr>Slide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Jason</dc:creator>
  <cp:lastModifiedBy>gseney</cp:lastModifiedBy>
  <cp:revision>10</cp:revision>
  <dcterms:created xsi:type="dcterms:W3CDTF">2011-09-27T14:28:24Z</dcterms:created>
  <dcterms:modified xsi:type="dcterms:W3CDTF">2013-03-27T18:16:48Z</dcterms:modified>
</cp:coreProperties>
</file>