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B5-9C68-471C-8F9D-75A7462AA1EC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8B9BC-5D31-463E-9F0D-44741B2D51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295400" y="1394799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ARENA FOOTBALL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MEN’S STANDINGS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IAF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25" name="Group 118"/>
          <p:cNvGraphicFramePr>
            <a:graphicFrameLocks noGrp="1"/>
          </p:cNvGraphicFramePr>
          <p:nvPr/>
        </p:nvGraphicFramePr>
        <p:xfrm>
          <a:off x="135467" y="1371600"/>
          <a:ext cx="8779933" cy="5267915"/>
        </p:xfrm>
        <a:graphic>
          <a:graphicData uri="http://schemas.openxmlformats.org/drawingml/2006/table">
            <a:tbl>
              <a:tblPr/>
              <a:tblGrid>
                <a:gridCol w="3414436"/>
                <a:gridCol w="1587505"/>
                <a:gridCol w="1970069"/>
                <a:gridCol w="1807923"/>
              </a:tblGrid>
              <a:tr h="4064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aettenschweiler" pitchFamily="34" charset="0"/>
                        </a:rPr>
                        <a:t>TEAM NAME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aettenschweiler" pitchFamily="34" charset="0"/>
                        </a:rPr>
                        <a:t>GAMES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aettenschweiler" pitchFamily="34" charset="0"/>
                        </a:rPr>
                        <a:t>WINS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aettenschweiler" pitchFamily="34" charset="0"/>
                        </a:rPr>
                        <a:t>LOSSES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Team Pablo Sanchez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The Big T’s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Team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Matys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Skiiyoup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Gang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The Road Sodas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Billy Mullen’s TD’s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Gloves &amp; Gauze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Sushi Egg Roll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San Quentin Convicts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YEAH EEE YEAH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Knees Doe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Dirty Mike and The Boys</a:t>
                      </a:r>
                    </a:p>
                  </a:txBody>
                  <a:tcPr marL="109411" marR="109411" marT="30772" marB="3077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09411" marR="109411" marT="30772" marB="3077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295400" y="1394799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ARENA FOOTBALL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TDs/INT/SACKS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IAF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30" name="Group 118"/>
          <p:cNvGraphicFramePr>
            <a:graphicFrameLocks noGrp="1"/>
          </p:cNvGraphicFramePr>
          <p:nvPr/>
        </p:nvGraphicFramePr>
        <p:xfrm>
          <a:off x="3059832" y="1391924"/>
          <a:ext cx="2520280" cy="5237475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656184"/>
                <a:gridCol w="864096"/>
              </a:tblGrid>
              <a:tr h="395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INT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Alex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Matys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Matt DeVaux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Henry Forbes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Jake Horowitz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Connor Latella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Cam Hooper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David Odhiambo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Aaron Payne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Lance Greene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Devon Halloway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Harry Mccall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Chris Yonuss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Shaq Gaines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5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Scott Ecker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Group 118"/>
          <p:cNvGraphicFramePr>
            <a:graphicFrameLocks noGrp="1"/>
          </p:cNvGraphicFramePr>
          <p:nvPr/>
        </p:nvGraphicFramePr>
        <p:xfrm>
          <a:off x="5724128" y="1412785"/>
          <a:ext cx="3024336" cy="5216614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088232"/>
                <a:gridCol w="936104"/>
              </a:tblGrid>
              <a:tr h="3352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SACKS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56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Seth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Monbleau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6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Jimmy Nguyen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6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Josh Anderson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Kenny Bonin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Billy Mullen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Max Mirable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Jay Ontario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Nick Mello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Jake Cohen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Sean Dipinto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Mike Dimichelle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Mike Pascal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251520" y="1412783"/>
          <a:ext cx="2664296" cy="5272873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836088"/>
                <a:gridCol w="828208"/>
              </a:tblGrid>
              <a:tr h="2636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TDs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Mike Hood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Cam Lett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Harry McCall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Brett Egizi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Alex Matys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Jimmy Nguyen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Marcel Hardmon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Scott Ecker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Mike Pascal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Jake Cohen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Lance Green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Garrett Coler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Drew Fernette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Brian Kalosky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Josh Anderson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Jimmy Nguyen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Alex V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Seth Fortier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Adam Mclaughlin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Alex Dodds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Keith Hunter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Henry Forbes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3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tied with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26399</TotalTime>
  <Words>237</Words>
  <Application>Microsoft Office PowerPoint</Application>
  <PresentationFormat>On-screen Show (4:3)</PresentationFormat>
  <Paragraphs>162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Endicott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gseney</dc:creator>
  <cp:lastModifiedBy>gseney</cp:lastModifiedBy>
  <cp:revision>25</cp:revision>
  <dcterms:created xsi:type="dcterms:W3CDTF">2012-04-18T17:12:20Z</dcterms:created>
  <dcterms:modified xsi:type="dcterms:W3CDTF">2013-05-03T12:59:31Z</dcterms:modified>
</cp:coreProperties>
</file>