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2268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55F1B-B51B-48F7-81D4-098C067D9D86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DFF3-CB5B-4E1F-985B-648E06A83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55F1B-B51B-48F7-81D4-098C067D9D86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DFF3-CB5B-4E1F-985B-648E06A83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55F1B-B51B-48F7-81D4-098C067D9D86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DFF3-CB5B-4E1F-985B-648E06A83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55F1B-B51B-48F7-81D4-098C067D9D86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DFF3-CB5B-4E1F-985B-648E06A83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55F1B-B51B-48F7-81D4-098C067D9D86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DFF3-CB5B-4E1F-985B-648E06A83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55F1B-B51B-48F7-81D4-098C067D9D86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DFF3-CB5B-4E1F-985B-648E06A83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55F1B-B51B-48F7-81D4-098C067D9D86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DFF3-CB5B-4E1F-985B-648E06A83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55F1B-B51B-48F7-81D4-098C067D9D86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DFF3-CB5B-4E1F-985B-648E06A83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55F1B-B51B-48F7-81D4-098C067D9D86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DFF3-CB5B-4E1F-985B-648E06A83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55F1B-B51B-48F7-81D4-098C067D9D86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DFF3-CB5B-4E1F-985B-648E06A83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55F1B-B51B-48F7-81D4-098C067D9D86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DFF3-CB5B-4E1F-985B-648E06A83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55F1B-B51B-48F7-81D4-098C067D9D86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68DFF3-CB5B-4E1F-985B-648E06A83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oup 118"/>
          <p:cNvGraphicFramePr>
            <a:graphicFrameLocks noGrp="1"/>
          </p:cNvGraphicFramePr>
          <p:nvPr/>
        </p:nvGraphicFramePr>
        <p:xfrm>
          <a:off x="239730" y="2193786"/>
          <a:ext cx="6275370" cy="6112014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4516529"/>
                <a:gridCol w="1758841"/>
              </a:tblGrid>
              <a:tr h="978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PLAYER NAME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HR’s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17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SCOTT</a:t>
                      </a:r>
                      <a:r>
                        <a:rPr lang="en-US" sz="1600" b="1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ECKER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17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CRAIG</a:t>
                      </a:r>
                      <a:r>
                        <a:rPr lang="en-US" sz="1600" b="1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JAMESON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17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MACKENZIE</a:t>
                      </a:r>
                      <a:r>
                        <a:rPr lang="en-US" sz="1600" b="1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FARGUSON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17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CHELSEA</a:t>
                      </a:r>
                      <a:r>
                        <a:rPr lang="en-US" sz="1600" b="1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GARLOCK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17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JOSH ANDERSON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17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BILLY MULLEN 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17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PHIL TERASI 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17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DAN LEAHY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6097836" cy="157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1752600" y="1422401"/>
            <a:ext cx="3276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/>
              <a:t>HOMERUNS</a:t>
            </a:r>
            <a:endParaRPr lang="en-US" sz="4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58765</TotalTime>
  <Words>28</Words>
  <Application>Microsoft Office PowerPoint</Application>
  <PresentationFormat>On-screen Show (4:3)</PresentationFormat>
  <Paragraphs>19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Endicott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gseney</dc:creator>
  <cp:lastModifiedBy>gseney</cp:lastModifiedBy>
  <cp:revision>11</cp:revision>
  <dcterms:created xsi:type="dcterms:W3CDTF">2012-02-07T19:51:16Z</dcterms:created>
  <dcterms:modified xsi:type="dcterms:W3CDTF">2013-04-09T17:18:06Z</dcterms:modified>
</cp:coreProperties>
</file>