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414F-EEAA-429C-A0C3-A85EF07922AE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AAA7-F9DF-47B3-BD6A-75209CED0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414F-EEAA-429C-A0C3-A85EF07922AE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AAA7-F9DF-47B3-BD6A-75209CED0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414F-EEAA-429C-A0C3-A85EF07922AE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AAA7-F9DF-47B3-BD6A-75209CED0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414F-EEAA-429C-A0C3-A85EF07922AE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AAA7-F9DF-47B3-BD6A-75209CED0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414F-EEAA-429C-A0C3-A85EF07922AE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AAA7-F9DF-47B3-BD6A-75209CED0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414F-EEAA-429C-A0C3-A85EF07922AE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AAA7-F9DF-47B3-BD6A-75209CED0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414F-EEAA-429C-A0C3-A85EF07922AE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AAA7-F9DF-47B3-BD6A-75209CED0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414F-EEAA-429C-A0C3-A85EF07922AE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AAA7-F9DF-47B3-BD6A-75209CED0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414F-EEAA-429C-A0C3-A85EF07922AE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AAA7-F9DF-47B3-BD6A-75209CED0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414F-EEAA-429C-A0C3-A85EF07922AE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AAA7-F9DF-47B3-BD6A-75209CED0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414F-EEAA-429C-A0C3-A85EF07922AE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AAA7-F9DF-47B3-BD6A-75209CED0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5414F-EEAA-429C-A0C3-A85EF07922AE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FAAA7-F9DF-47B3-BD6A-75209CED0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497046" y="980642"/>
            <a:ext cx="414244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defTabSz="914608"/>
            <a:r>
              <a:rPr lang="en-US" b="1" dirty="0" smtClean="0"/>
              <a:t>Co-ed Kickball</a:t>
            </a:r>
            <a:endParaRPr lang="en-US" b="1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7315200" y="152400"/>
            <a:ext cx="1286484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4104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079" name="Group 743"/>
          <p:cNvGraphicFramePr>
            <a:graphicFrameLocks noGrp="1"/>
          </p:cNvGraphicFramePr>
          <p:nvPr/>
        </p:nvGraphicFramePr>
        <p:xfrm>
          <a:off x="164354" y="1385468"/>
          <a:ext cx="8878047" cy="5091531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901327"/>
              </a:tblGrid>
              <a:tr h="2756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47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Tigers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Christin Brink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March 3rd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4:20pm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Recess Kings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Singapore Saberteeth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4:40pm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Intermural Volleyball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Team Red Ball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Rounding Third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Katilyn Coburn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5:20pm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Kickin Hard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Free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5:40pm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Expert Ball Handlers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Hadry's Hairy Roushins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2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47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Dave Donovan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One Kick Wonders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March 10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4:20pm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Thugz Family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Ani Kerr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4:40pm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The New Kids on The Block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Looking to Score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Christin Brink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The Dragons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5:20pm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Tigers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Team Red Ball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5:40pm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Recess Kings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/>
                        <a:t>Katilyn Coburn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497046" y="980642"/>
            <a:ext cx="414244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defTabSz="914608"/>
            <a:r>
              <a:rPr lang="en-US" b="1" dirty="0" smtClean="0"/>
              <a:t>Co-ed Kickball</a:t>
            </a:r>
            <a:endParaRPr lang="en-US" b="1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7315200" y="152400"/>
            <a:ext cx="1286484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4104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079" name="Group 743"/>
          <p:cNvGraphicFramePr>
            <a:graphicFrameLocks noGrp="1"/>
          </p:cNvGraphicFramePr>
          <p:nvPr/>
        </p:nvGraphicFramePr>
        <p:xfrm>
          <a:off x="164354" y="1385469"/>
          <a:ext cx="8878047" cy="5320137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901327"/>
              </a:tblGrid>
              <a:tr h="214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Hadty's Hairy Roushins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New Kicks on the Block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April 7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4:20pm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Kickin' Hard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Thugz Family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4:40pm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Free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David Donovan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Kaitlyn Coburn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Looking To Score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5:20pm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Rounding 3rd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Tigers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5:40pm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Intramural Volleyball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Dragons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Red Ball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One Kick Wonders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6:20pm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Hey Zues Pieces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Recess Kings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3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New Kicks on the Block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Expert Ball Handlers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April 21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6:20pm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Hadty's Hairy Roushins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David Donovan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6:40pm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Kickin' Hard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Looking To Score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Free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Tigers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7:20pm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Kaitlyn Coburn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Dragons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7:40pm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Rounding 3rd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One Kick Wonders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Intramural Volleyball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Recess Kings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8:20pm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Red Ball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Hey </a:t>
                      </a:r>
                      <a:r>
                        <a:rPr lang="en-US" sz="1000" dirty="0" err="1"/>
                        <a:t>Zues</a:t>
                      </a:r>
                      <a:r>
                        <a:rPr lang="en-US" sz="1000" dirty="0"/>
                        <a:t> Pieces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8:40pm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Expert Ball Handlers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 smtClean="0"/>
                        <a:t>Thugz</a:t>
                      </a:r>
                      <a:r>
                        <a:rPr lang="en-US" sz="1000" baseline="0" dirty="0" smtClean="0"/>
                        <a:t> Family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9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497046" y="980642"/>
            <a:ext cx="414244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defTabSz="914608"/>
            <a:r>
              <a:rPr lang="en-US" b="1" dirty="0" smtClean="0"/>
              <a:t>Co-ed Kickball</a:t>
            </a:r>
            <a:endParaRPr lang="en-US" b="1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7315200" y="152400"/>
            <a:ext cx="1286484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4104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079" name="Group 743"/>
          <p:cNvGraphicFramePr>
            <a:graphicFrameLocks noGrp="1"/>
          </p:cNvGraphicFramePr>
          <p:nvPr/>
        </p:nvGraphicFramePr>
        <p:xfrm>
          <a:off x="164354" y="1385469"/>
          <a:ext cx="8878047" cy="5091532"/>
        </p:xfrm>
        <a:graphic>
          <a:graphicData uri="http://schemas.openxmlformats.org/drawingml/2006/table">
            <a:tbl>
              <a:tblPr/>
              <a:tblGrid>
                <a:gridCol w="1435846"/>
                <a:gridCol w="609600"/>
                <a:gridCol w="914400"/>
                <a:gridCol w="2286000"/>
                <a:gridCol w="609600"/>
                <a:gridCol w="2280765"/>
                <a:gridCol w="741836"/>
              </a:tblGrid>
              <a:tr h="3751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GAME 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72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The Tigers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The Expert Ball Handlers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April </a:t>
                      </a:r>
                      <a:r>
                        <a:rPr kumimoji="0" lang="en-US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28th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4:20pm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Rounding 3</a:t>
                      </a:r>
                      <a:r>
                        <a:rPr lang="en-US" sz="1000" baseline="30000" dirty="0" smtClean="0"/>
                        <a:t>rd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Free </a:t>
                      </a:r>
                      <a:r>
                        <a:rPr lang="en-US" sz="1000" dirty="0" err="1" smtClean="0"/>
                        <a:t>Ballers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PLAYOFFS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4:40pm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 smtClean="0"/>
                        <a:t>Kaitlyn</a:t>
                      </a:r>
                      <a:r>
                        <a:rPr lang="en-US" sz="1000" dirty="0" smtClean="0"/>
                        <a:t> Corbin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The One Kick Wonders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 smtClean="0"/>
                        <a:t>Thugz</a:t>
                      </a:r>
                      <a:r>
                        <a:rPr lang="en-US" sz="1000" baseline="0" dirty="0" smtClean="0"/>
                        <a:t> Family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 smtClean="0"/>
                        <a:t>Hadry’s</a:t>
                      </a:r>
                      <a:r>
                        <a:rPr lang="en-US" sz="1000" dirty="0" smtClean="0"/>
                        <a:t> Hairy </a:t>
                      </a:r>
                      <a:r>
                        <a:rPr lang="en-US" sz="1000" dirty="0" err="1" smtClean="0"/>
                        <a:t>Roushins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5:20pm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1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Hey </a:t>
                      </a:r>
                      <a:r>
                        <a:rPr lang="en-US" sz="1000" dirty="0" err="1" smtClean="0"/>
                        <a:t>Zues</a:t>
                      </a:r>
                      <a:r>
                        <a:rPr lang="en-US" sz="1000" dirty="0" smtClean="0"/>
                        <a:t> Pieces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5:40pm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</a:t>
                      </a:r>
                      <a:r>
                        <a:rPr lang="en-US" sz="1000" baseline="0" dirty="0" smtClean="0"/>
                        <a:t> of Game 3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Intramural Volleyball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5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2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6:20pm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6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4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CHAMPIONSHIP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6:40pm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7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8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0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76631</TotalTime>
  <Words>406</Words>
  <Application>Microsoft Office PowerPoint</Application>
  <PresentationFormat>On-screen Show (4:3)</PresentationFormat>
  <Paragraphs>245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gseney</dc:creator>
  <cp:lastModifiedBy>gseney</cp:lastModifiedBy>
  <cp:revision>24</cp:revision>
  <dcterms:created xsi:type="dcterms:W3CDTF">2011-09-23T15:45:49Z</dcterms:created>
  <dcterms:modified xsi:type="dcterms:W3CDTF">2013-04-22T15:45:15Z</dcterms:modified>
</cp:coreProperties>
</file>