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220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55F1B-B51B-48F7-81D4-098C067D9D86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8DFF3-CB5B-4E1F-985B-648E06A83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609783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Group 118"/>
          <p:cNvGraphicFramePr>
            <a:graphicFrameLocks noGrp="1"/>
          </p:cNvGraphicFramePr>
          <p:nvPr/>
        </p:nvGraphicFramePr>
        <p:xfrm>
          <a:off x="138007" y="2362200"/>
          <a:ext cx="6491393" cy="6705591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395050"/>
                <a:gridCol w="1330421"/>
                <a:gridCol w="851522"/>
                <a:gridCol w="914400"/>
              </a:tblGrid>
              <a:tr h="4336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TEAM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GAMES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WIN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LOSS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Hey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Zues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Pieces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Intramural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Volleyball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Free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Ballers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Thugz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Family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Rounding Third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Kaitlyn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Coburn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Dave Donovan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Looking to Score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Expert Ball Handlers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Hadry’s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Hairy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Roushins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 Kick Wonders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Tigers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Ani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Kerr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Kickin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Hard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New Kids on The Block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Dragons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Christin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Brink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Recess Kings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Team Red Ball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760548" y="1752600"/>
            <a:ext cx="32978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u="sng" dirty="0" smtClean="0"/>
              <a:t>CO-ED KICKBALL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86025</TotalTime>
  <Words>111</Words>
  <Application>Microsoft Office PowerPoint</Application>
  <PresentationFormat>On-screen Show (4:3)</PresentationFormat>
  <Paragraphs>81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12</cp:revision>
  <dcterms:created xsi:type="dcterms:W3CDTF">2012-02-07T19:51:16Z</dcterms:created>
  <dcterms:modified xsi:type="dcterms:W3CDTF">2013-04-09T17:18:13Z</dcterms:modified>
</cp:coreProperties>
</file>