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3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A3D7C-9C33-4455-89BA-C24A456825DC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646E7-1F71-42B6-ACA0-677A126776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61086" y="135659"/>
            <a:ext cx="6535831" cy="1570183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822358" y="597479"/>
            <a:ext cx="4742890" cy="685512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PLAYOFF SCHEDULE</a:t>
            </a:r>
            <a:endParaRPr lang="en-US" sz="32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872785" y="1307523"/>
            <a:ext cx="320348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Co-ed Softball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630957" y="1298864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2011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583547" y="213591"/>
            <a:ext cx="1286484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360" y="344922"/>
            <a:ext cx="1446960" cy="12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23265" y="1847278"/>
          <a:ext cx="6615670" cy="6687122"/>
        </p:xfrm>
        <a:graphic>
          <a:graphicData uri="http://schemas.openxmlformats.org/drawingml/2006/table">
            <a:tbl>
              <a:tblPr/>
              <a:tblGrid>
                <a:gridCol w="1095935"/>
                <a:gridCol w="609600"/>
                <a:gridCol w="851527"/>
                <a:gridCol w="1577574"/>
                <a:gridCol w="330719"/>
                <a:gridCol w="1577574"/>
                <a:gridCol w="572741"/>
              </a:tblGrid>
              <a:tr h="712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882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 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Staff Infection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Sea World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233"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Times New Roman" pitchFamily="18" charset="0"/>
                          <a:cs typeface="Times New Roman" pitchFamily="18" charset="0"/>
                        </a:rPr>
                        <a:t>November 6</a:t>
                      </a:r>
                      <a:r>
                        <a:rPr lang="en-US" sz="900" baseline="3000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12:00pm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2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Coo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Coo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for Cocoa Puffs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Sophomore Slumps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3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Team Drew Marion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Team Devin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Goyette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1:00pm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4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Off in the Woods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The Mighty Gulls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5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1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 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Smoking Bunts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2:00pm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6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2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Son of a Pitch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</a:t>
                      </a:r>
                      <a:r>
                        <a:rPr lang="en-US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7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3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Team MEAT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8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4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Screaming Seagulls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9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5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6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579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4:00pm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10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 7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Winner of Game 8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CHAMPIONSHIP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4:30pm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11</a:t>
                      </a: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 smtClean="0">
                          <a:latin typeface="Times New Roman" pitchFamily="18" charset="0"/>
                          <a:cs typeface="Times New Roman" pitchFamily="18" charset="0"/>
                        </a:rPr>
                        <a:t>Winner</a:t>
                      </a:r>
                      <a:r>
                        <a:rPr lang="en-US" sz="90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 Game 9</a:t>
                      </a:r>
                      <a:endParaRPr lang="en-US" sz="9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Winner of Game 10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Softball</a:t>
                      </a:r>
                      <a:r>
                        <a:rPr lang="en-US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Field</a:t>
                      </a:r>
                      <a:endParaRPr lang="en-US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0682" marR="80682" marT="41564" marB="4156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166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sangelo</dc:creator>
  <cp:lastModifiedBy>gseney</cp:lastModifiedBy>
  <cp:revision>7</cp:revision>
  <dcterms:created xsi:type="dcterms:W3CDTF">2010-10-22T19:25:04Z</dcterms:created>
  <dcterms:modified xsi:type="dcterms:W3CDTF">2011-11-02T20:34:25Z</dcterms:modified>
</cp:coreProperties>
</file>