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25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03/12/2012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03/12/2012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03/12/2012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03/12/2012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03/12/2012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03/12/2012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03/12/2012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03/12/2012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03/12/2012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03/12/2012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03/12/2012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7F984-655E-49AD-A7FD-EBA2C3D1F21F}" type="datetimeFigureOut">
              <a:rPr lang="en-GB" smtClean="0"/>
              <a:pPr/>
              <a:t>03/12/2012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9114" cy="1547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998730" y="1859733"/>
            <a:ext cx="5022558" cy="7284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118"/>
          <p:cNvGraphicFramePr>
            <a:graphicFrameLocks noGrp="1"/>
          </p:cNvGraphicFramePr>
          <p:nvPr/>
        </p:nvGraphicFramePr>
        <p:xfrm>
          <a:off x="105958" y="1652768"/>
          <a:ext cx="6563401" cy="7095703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3683082"/>
                <a:gridCol w="1094809"/>
                <a:gridCol w="892755"/>
                <a:gridCol w="892755"/>
              </a:tblGrid>
              <a:tr h="4585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TEAM NAME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GAMES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WIN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LOSS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Brindle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Practice Safe Sets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The </a:t>
                      </a:r>
                      <a:r>
                        <a:rPr lang="en-GB" sz="1400" b="0" dirty="0" err="1" smtClean="0"/>
                        <a:t>Kekumbas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err="1" smtClean="0"/>
                        <a:t>Digg’en</a:t>
                      </a:r>
                      <a:r>
                        <a:rPr lang="en-GB" sz="1400" b="0" dirty="0" smtClean="0"/>
                        <a:t> Balls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err="1" smtClean="0"/>
                        <a:t>Bootylicious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Barbour Shop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Rumple Force Kin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Sets on the Beach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err="1" smtClean="0"/>
                        <a:t>Thugz</a:t>
                      </a:r>
                      <a:r>
                        <a:rPr lang="en-GB" sz="1400" b="0" dirty="0" smtClean="0"/>
                        <a:t> Family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The Fierce Freshman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Team Emily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Spike</a:t>
                      </a:r>
                      <a:r>
                        <a:rPr lang="en-GB" sz="1400" b="0" baseline="0" dirty="0" smtClean="0"/>
                        <a:t> Town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Hamilton Fight Club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Safe Sets</a:t>
                      </a:r>
                      <a:r>
                        <a:rPr lang="en-GB" sz="1400" b="0" baseline="0" dirty="0" smtClean="0"/>
                        <a:t> (Cerise)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Average Joes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Team </a:t>
                      </a:r>
                      <a:r>
                        <a:rPr lang="en-GB" sz="1400" b="0" dirty="0" err="1" smtClean="0"/>
                        <a:t>Chrissy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Team</a:t>
                      </a:r>
                      <a:r>
                        <a:rPr lang="en-GB" sz="1400" b="0" baseline="0" dirty="0" smtClean="0"/>
                        <a:t> Charlotte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Nice Ace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Id Get That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Team </a:t>
                      </a:r>
                      <a:r>
                        <a:rPr lang="en-GB" sz="1400" b="0" dirty="0" err="1" smtClean="0"/>
                        <a:t>Becca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Kiss my Face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688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smtClean="0"/>
                        <a:t>The Team</a:t>
                      </a:r>
                      <a:r>
                        <a:rPr lang="en-GB" sz="1400" b="0" baseline="0" dirty="0" smtClean="0"/>
                        <a:t> You’ve All Been Waiting For</a:t>
                      </a:r>
                      <a:endParaRPr lang="en-GB" sz="1400" b="0" dirty="0"/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656836" y="539552"/>
            <a:ext cx="5156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spc="300" dirty="0" smtClean="0">
                <a:latin typeface="Franklin Gothic Medium Cond" pitchFamily="34" charset="0"/>
              </a:rPr>
              <a:t>ENDICOTT  COLLEGE INTRAMURAL SPORTS</a:t>
            </a:r>
            <a:endParaRPr lang="en-GB" b="1" spc="300" dirty="0">
              <a:latin typeface="Franklin Gothic Medium Cond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95746" y="683568"/>
            <a:ext cx="49722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spc="-150" dirty="0" smtClean="0">
                <a:latin typeface="Franklin Gothic Heavy" pitchFamily="34" charset="0"/>
              </a:rPr>
              <a:t>CO-ED VOLLEYBALL</a:t>
            </a:r>
            <a:endParaRPr lang="en-GB" sz="4400" b="1" spc="-150" dirty="0">
              <a:latin typeface="Franklin Gothic Heavy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32856" y="125963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spc="-150" dirty="0" smtClean="0">
                <a:latin typeface="Franklin Gothic Book" pitchFamily="34" charset="0"/>
              </a:rPr>
              <a:t>S T A N D I N G S</a:t>
            </a:r>
            <a:endParaRPr lang="en-GB" b="1" spc="-150" dirty="0">
              <a:latin typeface="Franklin Gothic Book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144</Words>
  <Application>Microsoft Office PowerPoint</Application>
  <PresentationFormat>On-screen Show (4:3)</PresentationFormat>
  <Paragraphs>95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Jason</dc:creator>
  <cp:lastModifiedBy>gseney</cp:lastModifiedBy>
  <cp:revision>11</cp:revision>
  <dcterms:created xsi:type="dcterms:W3CDTF">2011-09-27T14:28:24Z</dcterms:created>
  <dcterms:modified xsi:type="dcterms:W3CDTF">2012-12-03T20:05:38Z</dcterms:modified>
</cp:coreProperties>
</file>