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99DD-6FC1-447B-B5AD-53235B6E70C0}" type="datetimeFigureOut">
              <a:rPr lang="en-US" smtClean="0"/>
              <a:t>10/11/2012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BD37-73C5-4425-9DE1-08849C8C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99DD-6FC1-447B-B5AD-53235B6E70C0}" type="datetimeFigureOut">
              <a:rPr lang="en-US" smtClean="0"/>
              <a:t>10/11/2012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BD37-73C5-4425-9DE1-08849C8C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99DD-6FC1-447B-B5AD-53235B6E70C0}" type="datetimeFigureOut">
              <a:rPr lang="en-US" smtClean="0"/>
              <a:t>10/11/2012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BD37-73C5-4425-9DE1-08849C8C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99DD-6FC1-447B-B5AD-53235B6E70C0}" type="datetimeFigureOut">
              <a:rPr lang="en-US" smtClean="0"/>
              <a:t>10/11/2012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BD37-73C5-4425-9DE1-08849C8C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99DD-6FC1-447B-B5AD-53235B6E70C0}" type="datetimeFigureOut">
              <a:rPr lang="en-US" smtClean="0"/>
              <a:t>10/11/2012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BD37-73C5-4425-9DE1-08849C8C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99DD-6FC1-447B-B5AD-53235B6E70C0}" type="datetimeFigureOut">
              <a:rPr lang="en-US" smtClean="0"/>
              <a:t>10/11/2012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BD37-73C5-4425-9DE1-08849C8C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99DD-6FC1-447B-B5AD-53235B6E70C0}" type="datetimeFigureOut">
              <a:rPr lang="en-US" smtClean="0"/>
              <a:t>10/11/2012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BD37-73C5-4425-9DE1-08849C8C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99DD-6FC1-447B-B5AD-53235B6E70C0}" type="datetimeFigureOut">
              <a:rPr lang="en-US" smtClean="0"/>
              <a:t>10/11/2012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BD37-73C5-4425-9DE1-08849C8C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99DD-6FC1-447B-B5AD-53235B6E70C0}" type="datetimeFigureOut">
              <a:rPr lang="en-US" smtClean="0"/>
              <a:t>10/11/2012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BD37-73C5-4425-9DE1-08849C8C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99DD-6FC1-447B-B5AD-53235B6E70C0}" type="datetimeFigureOut">
              <a:rPr lang="en-US" smtClean="0"/>
              <a:t>10/11/2012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BD37-73C5-4425-9DE1-08849C8C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99DD-6FC1-447B-B5AD-53235B6E70C0}" type="datetimeFigureOut">
              <a:rPr lang="en-US" smtClean="0"/>
              <a:t>10/11/2012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BD37-73C5-4425-9DE1-08849C8CC5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899DD-6FC1-447B-B5AD-53235B6E70C0}" type="datetimeFigureOut">
              <a:rPr lang="en-US" smtClean="0"/>
              <a:t>10/11/2012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5BD37-73C5-4425-9DE1-08849C8CC52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DODGEBALL PLAYOFF </a:t>
            </a:r>
            <a:r>
              <a:rPr lang="en-US" sz="32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  <a:endParaRPr lang="en-US" sz="3200" kern="10" dirty="0">
              <a:ln w="25400">
                <a:solidFill>
                  <a:srgbClr val="008000"/>
                </a:solidFill>
                <a:round/>
                <a:headEnd/>
                <a:tailEnd/>
              </a:ln>
              <a:solidFill>
                <a:srgbClr val="000080"/>
              </a:solidFill>
              <a:latin typeface="Impact"/>
            </a:endParaRPr>
          </a:p>
        </p:txBody>
      </p:sp>
      <p:pic>
        <p:nvPicPr>
          <p:cNvPr id="4104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079" name="Group 743"/>
          <p:cNvGraphicFramePr>
            <a:graphicFrameLocks noGrp="1"/>
          </p:cNvGraphicFramePr>
          <p:nvPr/>
        </p:nvGraphicFramePr>
        <p:xfrm>
          <a:off x="164353" y="1385452"/>
          <a:ext cx="8820897" cy="4100946"/>
        </p:xfrm>
        <a:graphic>
          <a:graphicData uri="http://schemas.openxmlformats.org/drawingml/2006/table">
            <a:tbl>
              <a:tblPr/>
              <a:tblGrid>
                <a:gridCol w="1569183"/>
                <a:gridCol w="1238264"/>
                <a:gridCol w="1095550"/>
                <a:gridCol w="1911579"/>
                <a:gridCol w="400740"/>
                <a:gridCol w="1911579"/>
                <a:gridCol w="694002"/>
              </a:tblGrid>
              <a:tr h="3665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1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565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1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 Men 1</a:t>
                      </a:r>
                      <a:r>
                        <a:rPr lang="en-US" sz="1200" baseline="0" dirty="0" smtClean="0"/>
                        <a:t> Tom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Godda</a:t>
                      </a:r>
                      <a:r>
                        <a:rPr lang="en-US" sz="1200" baseline="0" dirty="0" smtClean="0"/>
                        <a:t> Catch ‘</a:t>
                      </a:r>
                      <a:r>
                        <a:rPr lang="en-US" sz="1200" baseline="0" dirty="0" err="1" smtClean="0"/>
                        <a:t>Em</a:t>
                      </a:r>
                      <a:r>
                        <a:rPr lang="en-US" sz="1200" baseline="0" dirty="0" smtClean="0"/>
                        <a:t> All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October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Thugz</a:t>
                      </a:r>
                      <a:r>
                        <a:rPr lang="en-US" sz="1200" baseline="0" dirty="0" smtClean="0"/>
                        <a:t> Mansion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Theresa Fuller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89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3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Raw Dogs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Ballsagna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89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4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Pepper Grinders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Beacon Bros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27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565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5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1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4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89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October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18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6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2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3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89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CHAMPIONSHIP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7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5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6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27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Endicott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gseney</dc:creator>
  <cp:lastModifiedBy>gseney</cp:lastModifiedBy>
  <cp:revision>1</cp:revision>
  <dcterms:created xsi:type="dcterms:W3CDTF">2012-10-11T23:06:49Z</dcterms:created>
  <dcterms:modified xsi:type="dcterms:W3CDTF">2012-10-11T23:07:12Z</dcterms:modified>
</cp:coreProperties>
</file>