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 saveSubsetFonts="1">
  <p:sldMasterIdLst>
    <p:sldMasterId id="2147483648" r:id="rId1"/>
  </p:sldMasterIdLst>
  <p:sldIdLst>
    <p:sldId id="258" r:id="rId2"/>
    <p:sldId id="260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70" y="27306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1" y="143511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2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68179"/>
            <a:ext cx="9144000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7681360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956376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8214912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3227852" y="80628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Rockwell" pitchFamily="18" charset="0"/>
              </a:rPr>
              <a:t>INTRAMURAL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latin typeface="Rockwell" pitchFamily="18" charset="0"/>
            </a:endParaRPr>
          </a:p>
        </p:txBody>
      </p:sp>
      <p:graphicFrame>
        <p:nvGraphicFramePr>
          <p:cNvPr id="7286" name="Group 118"/>
          <p:cNvGraphicFramePr>
            <a:graphicFrameLocks noGrp="1"/>
          </p:cNvGraphicFramePr>
          <p:nvPr/>
        </p:nvGraphicFramePr>
        <p:xfrm>
          <a:off x="323537" y="1679950"/>
          <a:ext cx="8640951" cy="491740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736295"/>
                <a:gridCol w="1224136"/>
                <a:gridCol w="3096344"/>
                <a:gridCol w="1584176"/>
              </a:tblGrid>
              <a:tr h="2787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NAME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KILLS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NAME 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KILLS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3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Shaun McKennedy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Jack Killeen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Brandon Pollock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Tom Murray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Camallari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Paul Whitman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Kyle Burke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Morrison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Ryan Stanek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Derrick Divincezo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Littlefield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Jon Morgan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Lance Pepper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Desjardins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Holzinger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Luke Drieze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Reardon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Zach Ahlgrim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Riley Thabboran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Jon Fenton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Crotto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Harry Cotter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Pete Reidy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Whitney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O’Leary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Tom Decoste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D.J. Cook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Clay Arnold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1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Sean Coughlin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Cameron Farnia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Dakota Christiano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Collin Murphy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9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Ben Disapio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Nick Scott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Devin Goyette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Justin Klanica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Cronin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Cooney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0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Jerome Macloed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Shannon Martin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Jeremy Morgan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Fotta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Tordik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Goodwin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651" y="120043"/>
            <a:ext cx="2566316" cy="90222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3243736" y="595865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DODGEBALL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69940" y="1112399"/>
            <a:ext cx="8918421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STATISTICAL LEADERS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FLAG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TDs/INT/SACKS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IFF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31" name="Group 118"/>
          <p:cNvGraphicFramePr>
            <a:graphicFrameLocks noGrp="1"/>
          </p:cNvGraphicFramePr>
          <p:nvPr/>
        </p:nvGraphicFramePr>
        <p:xfrm>
          <a:off x="5724128" y="1412779"/>
          <a:ext cx="3024336" cy="518457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088232"/>
                <a:gridCol w="936104"/>
              </a:tblGrid>
              <a:tr h="4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SACKS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7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Cam Macleod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Nick Mello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Palermo 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Ryan Pratt 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Brennan Lowe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Scott Ecker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Mike Dimichele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Eric Minghella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Max Mirable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Matt Jalowy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Zach Oliviera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Steve Carter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Chris Garcia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5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Henry Forbes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251520" y="1412788"/>
          <a:ext cx="2664296" cy="518456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836088"/>
                <a:gridCol w="828208"/>
              </a:tblGrid>
              <a:tr h="4139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Colin King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Garret Coler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Cam MacLeod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Dougie Bergner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6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Joey Diorio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Austin Spencer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Kazabuski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Farmer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Nick Mello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Taylor English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Sean Dipinto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Devon Halloway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Anderson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Alex Wasile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Tad Gold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Max Mirabile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Rob Wimpory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Garcia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tied with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059832" y="1412762"/>
          <a:ext cx="2520280" cy="5256597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656184"/>
                <a:gridCol w="864096"/>
              </a:tblGrid>
              <a:tr h="297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INT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3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Tad Gold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3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Dan Leahy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15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EJ Martinez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15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Cahill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Horowitz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Joey DiOrio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Michael Coniglione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Lenthall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Cohen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Pete Reidy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Devon Halloway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Seth Fortier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Ledger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Connor Latella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O’Day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Andrew Spinelli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Morrison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Noah Madden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Adam Rosen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Colin King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Dean Samuelson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tied with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03648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POWDER PUFF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graphicFrame>
        <p:nvGraphicFramePr>
          <p:cNvPr id="7286" name="Group 118"/>
          <p:cNvGraphicFramePr>
            <a:graphicFrameLocks noGrp="1"/>
          </p:cNvGraphicFramePr>
          <p:nvPr/>
        </p:nvGraphicFramePr>
        <p:xfrm>
          <a:off x="5796136" y="1412780"/>
          <a:ext cx="3195088" cy="491454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342485"/>
                <a:gridCol w="852603"/>
              </a:tblGrid>
              <a:tr h="418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INT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Katelyn Wright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Lauren Massey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Sarah McDonald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Sam Small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Kayleen Whall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Kelly Maricle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Julian McDermott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Emily Murrey 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Lizzie Goddard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2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Holly Rigoli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TDs/SACKS/INT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IPP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6" name="Group 118"/>
          <p:cNvGraphicFramePr>
            <a:graphicFrameLocks noGrp="1"/>
          </p:cNvGraphicFramePr>
          <p:nvPr/>
        </p:nvGraphicFramePr>
        <p:xfrm>
          <a:off x="213285" y="1431188"/>
          <a:ext cx="2702530" cy="525898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862437"/>
                <a:gridCol w="840093"/>
              </a:tblGrid>
              <a:tr h="425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Mulrey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Kelly Marcel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Kayleen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Whall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Juliana McDermott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Courtney Smith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Holly Rigoli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Jen McBrien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 Small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Michelle Truncal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Meaghan Hyland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Maggie Ruckerman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Lauren Massey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Alexis Hegerg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 Crough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Group 118"/>
          <p:cNvGraphicFramePr>
            <a:graphicFrameLocks noGrp="1"/>
          </p:cNvGraphicFramePr>
          <p:nvPr/>
        </p:nvGraphicFramePr>
        <p:xfrm>
          <a:off x="3131840" y="1412776"/>
          <a:ext cx="2520280" cy="483123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656184"/>
                <a:gridCol w="864096"/>
              </a:tblGrid>
              <a:tr h="4958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SACKS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3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41115</TotalTime>
  <Words>402</Words>
  <Application>Microsoft Office PowerPoint</Application>
  <PresentationFormat>On-screen Show (4:3)</PresentationFormat>
  <Paragraphs>271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382</cp:revision>
  <dcterms:created xsi:type="dcterms:W3CDTF">2011-09-27T14:42:02Z</dcterms:created>
  <dcterms:modified xsi:type="dcterms:W3CDTF">2012-10-11T23:24:17Z</dcterms:modified>
</cp:coreProperties>
</file>