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3" saveSubsetFonts="1">
  <p:sldMasterIdLst>
    <p:sldMasterId id="2147483648" r:id="rId1"/>
  </p:sldMasterIdLst>
  <p:sldIdLst>
    <p:sldId id="266" r:id="rId2"/>
    <p:sldId id="268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3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3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2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70" y="27306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21" y="143511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21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ED134-AEA5-4B00-97FF-B364A29750B1}" type="datetimeFigureOut">
              <a:rPr lang="en-GB" smtClean="0"/>
              <a:pPr/>
              <a:t>11/10/2012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1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152403" y="116646"/>
            <a:ext cx="6627844" cy="645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FLAG FOOTBALL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07504" y="866208"/>
            <a:ext cx="6672741" cy="4025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noFill/>
                <a:latin typeface="Rockwell" pitchFamily="18" charset="0"/>
              </a:rPr>
              <a:t>GEEEN DVISION STANDINGS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noFill/>
              <a:latin typeface="Rockwell" pitchFamily="18" charset="0"/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7884368" y="692697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4"/>
          <p:cNvGrpSpPr/>
          <p:nvPr/>
        </p:nvGrpSpPr>
        <p:grpSpPr>
          <a:xfrm>
            <a:off x="6847624" y="66050"/>
            <a:ext cx="2208245" cy="1310735"/>
            <a:chOff x="-2658584" y="6064715"/>
            <a:chExt cx="1656184" cy="1747646"/>
          </a:xfrm>
        </p:grpSpPr>
        <p:sp>
          <p:nvSpPr>
            <p:cNvPr id="10" name="Flowchart: Delay 9"/>
            <p:cNvSpPr/>
            <p:nvPr/>
          </p:nvSpPr>
          <p:spPr>
            <a:xfrm rot="5400000">
              <a:off x="-2704315" y="6110446"/>
              <a:ext cx="1747646" cy="1656184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2619672" y="6084168"/>
              <a:ext cx="1584176" cy="864096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smtClean="0">
                  <a:ln w="63500" cmpd="dbl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Rockwell" pitchFamily="18" charset="0"/>
                </a:rPr>
                <a:t>IFF</a:t>
              </a:r>
              <a:endParaRPr lang="en-US" sz="3600" kern="10" dirty="0">
                <a:ln w="63500" cmpd="dbl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-2403648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-2115616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-1827584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-1539552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-1683568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1971600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-2259632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-1819200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-2115616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25" name="Group 118"/>
          <p:cNvGraphicFramePr>
            <a:graphicFrameLocks noGrp="1"/>
          </p:cNvGraphicFramePr>
          <p:nvPr/>
        </p:nvGraphicFramePr>
        <p:xfrm>
          <a:off x="135467" y="1502569"/>
          <a:ext cx="8757014" cy="5001673"/>
        </p:xfrm>
        <a:graphic>
          <a:graphicData uri="http://schemas.openxmlformats.org/drawingml/2006/table">
            <a:tbl>
              <a:tblPr/>
              <a:tblGrid>
                <a:gridCol w="3405523"/>
                <a:gridCol w="1583361"/>
                <a:gridCol w="1964926"/>
                <a:gridCol w="1803204"/>
              </a:tblGrid>
              <a:tr h="456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TEAM NAME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GAMES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WINS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LOSSES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454558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Aharoni" pitchFamily="2" charset="-79"/>
                          <a:cs typeface="Aharoni" pitchFamily="2" charset="-79"/>
                        </a:rPr>
                        <a:t>LIVE ACTION!</a:t>
                      </a:r>
                      <a:endParaRPr lang="en-US" sz="19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LOS POLLOS HERMANOS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558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Aharoni" pitchFamily="2" charset="-79"/>
                          <a:cs typeface="Aharoni" pitchFamily="2" charset="-79"/>
                        </a:rPr>
                        <a:t>MONSTARS</a:t>
                      </a:r>
                      <a:endParaRPr lang="en-US" sz="19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SHEFTERS LIST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PISANTS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TEAM DAVID BLOCK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THE KILLER CRANSTONS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MEL KIPERS BEST AVAILABLE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SHOW ME YOUR TD’S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BRIAN STONG TEAM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1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152403" y="116646"/>
            <a:ext cx="6627844" cy="645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FLAG FOOTBALL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07504" y="866208"/>
            <a:ext cx="6672741" cy="4025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noFill/>
                <a:latin typeface="Rockwell" pitchFamily="18" charset="0"/>
              </a:rPr>
              <a:t>BLUE DVISION STANDINGS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noFill/>
              <a:latin typeface="Rockwell" pitchFamily="18" charset="0"/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7884368" y="692697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4"/>
          <p:cNvGrpSpPr/>
          <p:nvPr/>
        </p:nvGrpSpPr>
        <p:grpSpPr>
          <a:xfrm>
            <a:off x="6847624" y="66050"/>
            <a:ext cx="2208245" cy="1310735"/>
            <a:chOff x="-2658584" y="6064715"/>
            <a:chExt cx="1656184" cy="1747646"/>
          </a:xfrm>
        </p:grpSpPr>
        <p:sp>
          <p:nvSpPr>
            <p:cNvPr id="10" name="Flowchart: Delay 9"/>
            <p:cNvSpPr/>
            <p:nvPr/>
          </p:nvSpPr>
          <p:spPr>
            <a:xfrm rot="5400000">
              <a:off x="-2704315" y="6110446"/>
              <a:ext cx="1747646" cy="1656184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2619672" y="6084168"/>
              <a:ext cx="1584176" cy="864096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smtClean="0">
                  <a:ln w="63500" cmpd="dbl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Rockwell" pitchFamily="18" charset="0"/>
                </a:rPr>
                <a:t>IFF</a:t>
              </a:r>
              <a:endParaRPr lang="en-US" sz="3600" kern="10" dirty="0">
                <a:ln w="63500" cmpd="dbl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-2403648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-2115616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-1827584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-1539552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-1683568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1971600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-2259632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-1819200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-2115616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25" name="Group 118"/>
          <p:cNvGraphicFramePr>
            <a:graphicFrameLocks noGrp="1"/>
          </p:cNvGraphicFramePr>
          <p:nvPr/>
        </p:nvGraphicFramePr>
        <p:xfrm>
          <a:off x="135467" y="1502569"/>
          <a:ext cx="8757014" cy="5128773"/>
        </p:xfrm>
        <a:graphic>
          <a:graphicData uri="http://schemas.openxmlformats.org/drawingml/2006/table">
            <a:tbl>
              <a:tblPr/>
              <a:tblGrid>
                <a:gridCol w="3405523"/>
                <a:gridCol w="1583361"/>
                <a:gridCol w="1964926"/>
                <a:gridCol w="1803204"/>
              </a:tblGrid>
              <a:tr h="4676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TEAM NAME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GAMES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WINS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LOSSES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46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THE CL@N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THE BIG T’S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THE B. LATTE CREW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DRAGONS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DIPPING IN DIPINTOS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ERIC LINDBLAD TEAM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RAIDERS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WE LOVE TD’S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BEACON BROS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SQOR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403648" y="1394801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152403" y="116646"/>
            <a:ext cx="6627844" cy="645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POWDER PUFF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07504" y="866208"/>
            <a:ext cx="6672741" cy="4025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noFill/>
                <a:latin typeface="Rockwell" pitchFamily="18" charset="0"/>
              </a:rPr>
              <a:t>STANDINGS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noFill/>
              <a:latin typeface="Rockwell" pitchFamily="18" charset="0"/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7884368" y="692697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4"/>
          <p:cNvGrpSpPr/>
          <p:nvPr/>
        </p:nvGrpSpPr>
        <p:grpSpPr>
          <a:xfrm>
            <a:off x="6847624" y="66050"/>
            <a:ext cx="2208245" cy="1310735"/>
            <a:chOff x="-2658584" y="6064715"/>
            <a:chExt cx="1656184" cy="1747646"/>
          </a:xfrm>
        </p:grpSpPr>
        <p:sp>
          <p:nvSpPr>
            <p:cNvPr id="10" name="Flowchart: Delay 9"/>
            <p:cNvSpPr/>
            <p:nvPr/>
          </p:nvSpPr>
          <p:spPr>
            <a:xfrm rot="5400000">
              <a:off x="-2704315" y="6110446"/>
              <a:ext cx="1747646" cy="1656184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2619672" y="6084168"/>
              <a:ext cx="1584176" cy="864096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smtClean="0">
                  <a:ln w="63500" cmpd="dbl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Rockwell" pitchFamily="18" charset="0"/>
                </a:rPr>
                <a:t>IPP</a:t>
              </a:r>
              <a:endParaRPr lang="en-US" sz="3600" kern="10" dirty="0">
                <a:ln w="63500" cmpd="dbl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-2403648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-2115616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-1827584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-1539552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-1683568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1971600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-2259632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-1819200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-2115616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25" name="Group 118"/>
          <p:cNvGraphicFramePr>
            <a:graphicFrameLocks noGrp="1"/>
          </p:cNvGraphicFramePr>
          <p:nvPr/>
        </p:nvGraphicFramePr>
        <p:xfrm>
          <a:off x="135467" y="1502570"/>
          <a:ext cx="8757014" cy="4806749"/>
        </p:xfrm>
        <a:graphic>
          <a:graphicData uri="http://schemas.openxmlformats.org/drawingml/2006/table">
            <a:tbl>
              <a:tblPr/>
              <a:tblGrid>
                <a:gridCol w="3405523"/>
                <a:gridCol w="1583361"/>
                <a:gridCol w="1964926"/>
                <a:gridCol w="1803204"/>
              </a:tblGrid>
              <a:tr h="596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TEAM NAME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GAMES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WINS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LOSSES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594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THE BAYVIEW BABES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THE BIG BOMBAS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GANGNAM STYLE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3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MEG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GULLFRIENDS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THE DIRTY B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haroni" pitchFamily="2" charset="-79"/>
                          <a:cs typeface="Aharoni" pitchFamily="2" charset="-79"/>
                        </a:rPr>
                        <a:t>TEAM CD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40969</TotalTime>
  <Words>181</Words>
  <Application>Microsoft Office PowerPoint</Application>
  <PresentationFormat>On-screen Show (4:3)</PresentationFormat>
  <Paragraphs>129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</dc:creator>
  <cp:lastModifiedBy>gseney</cp:lastModifiedBy>
  <cp:revision>372</cp:revision>
  <dcterms:created xsi:type="dcterms:W3CDTF">2011-09-27T14:42:02Z</dcterms:created>
  <dcterms:modified xsi:type="dcterms:W3CDTF">2012-10-16T19:01:17Z</dcterms:modified>
</cp:coreProperties>
</file>