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3" saveSubsetFonts="1">
  <p:sldMasterIdLst>
    <p:sldMasterId id="2147483648" r:id="rId1"/>
  </p:sldMasterIdLst>
  <p:sldIdLst>
    <p:sldId id="258" r:id="rId2"/>
    <p:sldId id="260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3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2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70" y="27306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21" y="143511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2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1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ED134-AEA5-4B00-97FF-B364A29750B1}" type="datetimeFigureOut">
              <a:rPr lang="en-GB" smtClean="0"/>
              <a:pPr/>
              <a:t>09/10/2012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EEE5B-AC41-4B0C-8BA7-FEBD311573C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68179"/>
            <a:ext cx="9144000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5-Point Star 13"/>
          <p:cNvSpPr/>
          <p:nvPr/>
        </p:nvSpPr>
        <p:spPr>
          <a:xfrm>
            <a:off x="7681360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7956376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5-Point Star 15"/>
          <p:cNvSpPr/>
          <p:nvPr/>
        </p:nvSpPr>
        <p:spPr>
          <a:xfrm>
            <a:off x="8214912" y="231153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3227852" y="80628"/>
            <a:ext cx="5726565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Rockwell" pitchFamily="18" charset="0"/>
              </a:rPr>
              <a:t>INTRAMURAL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latin typeface="Rockwell" pitchFamily="18" charset="0"/>
            </a:endParaRPr>
          </a:p>
        </p:txBody>
      </p:sp>
      <p:graphicFrame>
        <p:nvGraphicFramePr>
          <p:cNvPr id="7286" name="Group 118"/>
          <p:cNvGraphicFramePr>
            <a:graphicFrameLocks noGrp="1"/>
          </p:cNvGraphicFramePr>
          <p:nvPr/>
        </p:nvGraphicFramePr>
        <p:xfrm>
          <a:off x="323537" y="1679950"/>
          <a:ext cx="8640951" cy="491740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736295"/>
                <a:gridCol w="1224136"/>
                <a:gridCol w="3096344"/>
                <a:gridCol w="1584176"/>
              </a:tblGrid>
              <a:tr h="2787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NAME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KILLS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NAME 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 pitchFamily="18" charset="0"/>
                        </a:rPr>
                        <a:t>KILLS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3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Shaun McKennedy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Jack Killeen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Brandon Pollock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Tom Murray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Matt Camallari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Paul Whitman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Kyle Burke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Morrison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Ryan Stanek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Derrick Divincezo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Littlefield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Jon Morgan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Lance Pepper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 Desjardins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Matt Holzinger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Luke Drieze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John Reardon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Zach Ahlgrim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Riley Thabboran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Jon Fenton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Sam Crotto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Harry Cotter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Pete Reidy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Whitney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John O’Leary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Tom Decoste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D.J. Cook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Clay Arnold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1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Sean Coughlin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Cameron Farnia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Dakota Christiano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Collin Murphy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9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Ben Disapio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Nick Scott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Devin Goyette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Justin Klanica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Cronin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Cooney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90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Jerome Macloed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Shannon Martin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Jeremy Morgan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Fotta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Josh Tordik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Goodwin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651" y="120043"/>
            <a:ext cx="2566316" cy="902220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3243736" y="595865"/>
            <a:ext cx="5726565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DODGEBALL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0" name="WordArt 3"/>
          <p:cNvSpPr>
            <a:spLocks noChangeArrowheads="1" noChangeShapeType="1" noTextEdit="1"/>
          </p:cNvSpPr>
          <p:nvPr/>
        </p:nvSpPr>
        <p:spPr bwMode="auto">
          <a:xfrm>
            <a:off x="69940" y="1112399"/>
            <a:ext cx="8918421" cy="4555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2000" b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STATISTICAL LEADERS</a:t>
            </a:r>
            <a:endParaRPr lang="en-US" sz="2000" b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331640" y="1394801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FLAG FOOTBALL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TDs/INT/SACKS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IFF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31" name="Group 118"/>
          <p:cNvGraphicFramePr>
            <a:graphicFrameLocks noGrp="1"/>
          </p:cNvGraphicFramePr>
          <p:nvPr/>
        </p:nvGraphicFramePr>
        <p:xfrm>
          <a:off x="5724128" y="1412772"/>
          <a:ext cx="3024336" cy="5184579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088232"/>
                <a:gridCol w="936104"/>
              </a:tblGrid>
              <a:tr h="3660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SACKS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65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Cam Macleod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Nick Mello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10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Matt Palermo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Ryan Pratt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Brennan Lowe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Max Mirable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Mike Dimichele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Eric Minghella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Matt Jalowy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Zach Oliviera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Steve Carter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Chris Garcia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Henry Forbes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2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Scott Ecker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251520" y="1412789"/>
          <a:ext cx="2664296" cy="5246585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836088"/>
                <a:gridCol w="828208"/>
              </a:tblGrid>
              <a:tr h="2958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TDs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Colin King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 Kazabuski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Garret Coler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Coniglione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7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Nick Mello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Josh Anderson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Cam MacLeod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Dougie Bergner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 Farmer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Josh Waldner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Joey Diorio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Austin Spencer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Taylor English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Sean Dipinto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Devon Halloway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Alex Wasile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Tad Gold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Max Mirabile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Rob Wimpory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Chris Garcia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Luke Drieze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Harry McCall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Sam Bowen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0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</a:rPr>
                        <a:t>16 tied with 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059832" y="1412765"/>
          <a:ext cx="2520280" cy="532860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656184"/>
                <a:gridCol w="864096"/>
              </a:tblGrid>
              <a:tr h="280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INT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Tad Gold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Dan Leahy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7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EJ Martinez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7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Cahill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Michael Coniglione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Seth Fortier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Noah Madden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Luke Drieze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Jake Horowitz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Joey DiOrio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Jake Lenthall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Jake Cohen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Pete Reidy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Devon Halloway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Jake Ledger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Connor Latella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Mike O’Day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Andrew Spinelli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John Morrison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Adam Rosen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Colin King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Dean Samuelson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Nic Campagna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Jason Tarpey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Josh Anderson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Carter Roche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8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</a:rPr>
                        <a:t>33</a:t>
                      </a:r>
                      <a:r>
                        <a:rPr lang="en-US" sz="1200" baseline="0" dirty="0" smtClean="0">
                          <a:latin typeface="Times New Roman"/>
                          <a:ea typeface="Times New Roman"/>
                        </a:rPr>
                        <a:t> tied with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403648" y="1394801"/>
            <a:ext cx="6696744" cy="546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52403" y="116646"/>
            <a:ext cx="6627844" cy="64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Rockwell" pitchFamily="18" charset="0"/>
              </a:rPr>
              <a:t>INTRAMURAL POWDER PUFF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Rockwell" pitchFamily="18" charset="0"/>
            </a:endParaRPr>
          </a:p>
        </p:txBody>
      </p:sp>
      <p:graphicFrame>
        <p:nvGraphicFramePr>
          <p:cNvPr id="7286" name="Group 118"/>
          <p:cNvGraphicFramePr>
            <a:graphicFrameLocks noGrp="1"/>
          </p:cNvGraphicFramePr>
          <p:nvPr/>
        </p:nvGraphicFramePr>
        <p:xfrm>
          <a:off x="5796136" y="1412780"/>
          <a:ext cx="3195088" cy="5184574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342485"/>
                <a:gridCol w="852603"/>
              </a:tblGrid>
              <a:tr h="3426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INT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37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Katelyn Wright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95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Lauren Massey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Sarah McDonald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Sam Small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95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Kayleen Whall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Kelly Maricle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Julian McDermott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Emily Mulrey 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Sam Crough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</a:rPr>
                        <a:t>Holly Rigoli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</a:rPr>
                        <a:t>Michelle Truncal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</a:rPr>
                        <a:t>Erica Hamilton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69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Lizzie Goddard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07504" y="866208"/>
            <a:ext cx="6672741" cy="4025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6"/>
              </a:avLst>
            </a:prstTxWarp>
          </a:bodyPr>
          <a:lstStyle/>
          <a:p>
            <a:pPr algn="ctr"/>
            <a:r>
              <a:rPr lang="en-US" sz="3600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noFill/>
                <a:latin typeface="Rockwell" pitchFamily="18" charset="0"/>
              </a:rPr>
              <a:t>TDs/SACKS/INT</a:t>
            </a:r>
            <a:endParaRPr lang="en-US" sz="3600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noFill/>
              <a:latin typeface="Rockwell" pitchFamily="18" charset="0"/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7884368" y="692697"/>
            <a:ext cx="144016" cy="144016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4"/>
          <p:cNvGrpSpPr/>
          <p:nvPr/>
        </p:nvGrpSpPr>
        <p:grpSpPr>
          <a:xfrm>
            <a:off x="6847624" y="66050"/>
            <a:ext cx="2208245" cy="1310735"/>
            <a:chOff x="-2658584" y="6064715"/>
            <a:chExt cx="1656184" cy="1747646"/>
          </a:xfrm>
        </p:grpSpPr>
        <p:sp>
          <p:nvSpPr>
            <p:cNvPr id="10" name="Flowchart: Delay 9"/>
            <p:cNvSpPr/>
            <p:nvPr/>
          </p:nvSpPr>
          <p:spPr>
            <a:xfrm rot="5400000">
              <a:off x="-2704315" y="6110446"/>
              <a:ext cx="1747646" cy="1656184"/>
            </a:xfrm>
            <a:prstGeom prst="flowChartDelay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WordArt 3"/>
            <p:cNvSpPr>
              <a:spLocks noChangeArrowheads="1" noChangeShapeType="1" noTextEdit="1"/>
            </p:cNvSpPr>
            <p:nvPr/>
          </p:nvSpPr>
          <p:spPr bwMode="auto">
            <a:xfrm>
              <a:off x="-2619672" y="6084168"/>
              <a:ext cx="1584176" cy="864096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smtClean="0">
                  <a:ln w="63500" cmpd="dbl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Rockwell" pitchFamily="18" charset="0"/>
                </a:rPr>
                <a:t>IPP</a:t>
              </a:r>
              <a:endParaRPr lang="en-US" sz="3600" kern="10" dirty="0">
                <a:ln w="63500" cmpd="dbl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-2403648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/>
            <p:nvPr/>
          </p:nvSpPr>
          <p:spPr>
            <a:xfrm>
              <a:off x="-2115616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/>
            <p:nvPr/>
          </p:nvSpPr>
          <p:spPr>
            <a:xfrm>
              <a:off x="-1827584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/>
            <p:nvPr/>
          </p:nvSpPr>
          <p:spPr>
            <a:xfrm>
              <a:off x="-1539552" y="6967720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/>
            <p:nvPr/>
          </p:nvSpPr>
          <p:spPr>
            <a:xfrm>
              <a:off x="-1683568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/>
            <p:nvPr/>
          </p:nvSpPr>
          <p:spPr>
            <a:xfrm>
              <a:off x="-1971600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/>
            <p:nvPr/>
          </p:nvSpPr>
          <p:spPr>
            <a:xfrm>
              <a:off x="-2259632" y="7183744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/>
            <p:nvPr/>
          </p:nvSpPr>
          <p:spPr>
            <a:xfrm>
              <a:off x="-1819200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/>
            <p:nvPr/>
          </p:nvSpPr>
          <p:spPr>
            <a:xfrm>
              <a:off x="-2115616" y="7399768"/>
              <a:ext cx="288032" cy="288032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26" name="Group 118"/>
          <p:cNvGraphicFramePr>
            <a:graphicFrameLocks noGrp="1"/>
          </p:cNvGraphicFramePr>
          <p:nvPr/>
        </p:nvGraphicFramePr>
        <p:xfrm>
          <a:off x="213285" y="1431188"/>
          <a:ext cx="2702530" cy="5166159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862437"/>
                <a:gridCol w="840093"/>
              </a:tblGrid>
              <a:tr h="3230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TDs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Emily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Mulrey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Kelly Marikle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Kayleen Whall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Lauren Barynski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Alexis Gihuly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Juliana McDermott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Courtney Smith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Holly Rigoli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Jen McBrien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Sam Small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Michelle Truncal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Sam Crough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Genna Perrotta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Meaghan Hyland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Maggie Ruckerman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Lauren Massey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Alexis Hegerg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Diana Gustowski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5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Katie Balunas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Group 118"/>
          <p:cNvGraphicFramePr>
            <a:graphicFrameLocks noGrp="1"/>
          </p:cNvGraphicFramePr>
          <p:nvPr/>
        </p:nvGraphicFramePr>
        <p:xfrm>
          <a:off x="3131840" y="1412776"/>
          <a:ext cx="2520280" cy="483123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656184"/>
                <a:gridCol w="864096"/>
              </a:tblGrid>
              <a:tr h="4958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PLAYER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Rockwell" pitchFamily="18" charset="0"/>
                        </a:rPr>
                        <a:t>SACKS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109411" marR="109411" marT="30772" marB="30772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3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9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48052</TotalTime>
  <Words>456</Words>
  <Application>Microsoft Office PowerPoint</Application>
  <PresentationFormat>On-screen Show (4:3)</PresentationFormat>
  <Paragraphs>307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gseney</cp:lastModifiedBy>
  <cp:revision>383</cp:revision>
  <dcterms:created xsi:type="dcterms:W3CDTF">2011-09-27T14:42:02Z</dcterms:created>
  <dcterms:modified xsi:type="dcterms:W3CDTF">2012-10-16T19:01:10Z</dcterms:modified>
</cp:coreProperties>
</file>