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86578-56DD-4BD1-8FB9-FD4A04E2328C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E5A7B-78EB-4E02-A792-FD3475A49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5"/>
          <a:ext cx="8820896" cy="5307040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313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Top Notch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Verve!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7</a:t>
                      </a:r>
                      <a:r>
                        <a:rPr kumimoji="0" lang="en-US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Nate Colpitts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Champitus Daly-Bates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Brian Foley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Dorito Goats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Beacon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Victorious Secret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Lady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Team </a:t>
                      </a:r>
                      <a:r>
                        <a:rPr lang="en-US" sz="1000" dirty="0" err="1"/>
                        <a:t>Garrity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12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Glory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Bench Warmers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Kick Sass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Megan Comstock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Bayview</a:t>
                      </a:r>
                      <a:r>
                        <a:rPr lang="en-US" sz="1000" dirty="0" smtClean="0"/>
                        <a:t> </a:t>
                      </a:r>
                      <a:r>
                        <a:rPr lang="en-US" sz="1000" dirty="0"/>
                        <a:t>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Eskimo Brothers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Citrus 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14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Fighting Amish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Grass Kickers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203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Team Kyle Moore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Ask Clowns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5"/>
          <a:ext cx="8820896" cy="5304025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313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Gold Diggers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19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Team </a:t>
                      </a:r>
                      <a:r>
                        <a:rPr lang="en-US" sz="1000" dirty="0" err="1"/>
                        <a:t>Garrity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Breakfast Club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Lady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Glory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Bayview</a:t>
                      </a:r>
                      <a:r>
                        <a:rPr lang="en-US" sz="1000" dirty="0"/>
                        <a:t> 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Top Notch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Dorito Goats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21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Nate Colpitts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Victorious Secret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Brian Foley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Citrus 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Verve!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We're Different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Beacon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Grass Kickers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24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Eskimo Brothers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Team Kyle Moore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Fighting Amish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203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Ask Clowns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5"/>
          <a:ext cx="8820896" cy="5309964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313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Kick Sass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26</a:t>
                      </a:r>
                      <a:r>
                        <a:rPr kumimoji="0" lang="en-US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Megan Comstock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Gold Diggers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Breakfast Club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Bench Warmers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Team </a:t>
                      </a:r>
                      <a:r>
                        <a:rPr lang="en-US" sz="1000" dirty="0" err="1"/>
                        <a:t>Garrity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We're Different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Champitus Daly-Bates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February 28</a:t>
                      </a:r>
                      <a:r>
                        <a:rPr kumimoji="0" lang="en-US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Verve!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Dorito Goats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Top Notch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Citrus 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Nate Colpitts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Grass Kickers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Brian Foley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Team Kyle Moore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3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rd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Beacon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Team Eskimo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 </a:t>
                      </a:r>
                      <a:r>
                        <a:rPr lang="en-US" sz="1000" dirty="0"/>
                        <a:t>Clowns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Fighting Amish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FC 203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5"/>
          <a:ext cx="8820896" cy="5309964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313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Lady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5</a:t>
                      </a:r>
                      <a:r>
                        <a:rPr kumimoji="0" lang="en-US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Glory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Gold Diggers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Kick Sass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Megan Comstock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Breakfast Club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Verve!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Citrus 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7</a:t>
                      </a:r>
                      <a:r>
                        <a:rPr kumimoji="0" lang="en-US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Champitus Daly-Bates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Victorious Secret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</a:t>
                      </a:r>
                      <a:r>
                        <a:rPr lang="en-US" sz="1000" dirty="0" err="1"/>
                        <a:t>Dorito</a:t>
                      </a:r>
                      <a:r>
                        <a:rPr lang="en-US" sz="1000" dirty="0"/>
                        <a:t> Goats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We're Different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Top Notch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Team Kyle Moore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Sunday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Nate Colpitts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Thugz</a:t>
                      </a:r>
                      <a:r>
                        <a:rPr lang="en-US" sz="1000" dirty="0"/>
                        <a:t>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10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Brian Foley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Clowns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Beacon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FC 203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Team</a:t>
                      </a:r>
                      <a:r>
                        <a:rPr lang="en-US" sz="1000" baseline="0" dirty="0" smtClean="0"/>
                        <a:t> Eskimo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Fighting Amish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4"/>
          <a:ext cx="8820896" cy="4710545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377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Lady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Megan Comstock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12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Glory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Kick Sass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Bench Warmers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Bayview</a:t>
                      </a:r>
                      <a:r>
                        <a:rPr lang="en-US" sz="1000" dirty="0"/>
                        <a:t> 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Team </a:t>
                      </a:r>
                      <a:r>
                        <a:rPr lang="en-US" sz="1000" dirty="0" err="1"/>
                        <a:t>Garrity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Verve!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Team Kyle Moore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14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Dorito Goats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Citrus 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Champitus Daly-Bates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FC Grass Kickers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We're Different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Victorious Secret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4"/>
          <a:ext cx="8820896" cy="4710545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377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Breakfast Club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Bayview</a:t>
                      </a:r>
                      <a:r>
                        <a:rPr lang="en-US" sz="1000" dirty="0" smtClean="0"/>
                        <a:t> </a:t>
                      </a:r>
                      <a:r>
                        <a:rPr lang="en-US" sz="1000" dirty="0"/>
                        <a:t>Babes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26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The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Bench Warmers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Gold Diggers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Team Garrity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Megan Comstock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Top Notch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Team Kyle Moore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March 28</a:t>
                      </a:r>
                      <a:r>
                        <a:rPr kumimoji="0" lang="en-US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/>
                        <a:t>Champitus</a:t>
                      </a:r>
                      <a:r>
                        <a:rPr lang="en-US" sz="1000" dirty="0"/>
                        <a:t> Daly-Bates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Victorious Secret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 </a:t>
                      </a:r>
                      <a:r>
                        <a:rPr lang="en-US" sz="1000" dirty="0" err="1"/>
                        <a:t>Dorito</a:t>
                      </a:r>
                      <a:r>
                        <a:rPr lang="en-US" sz="1000" dirty="0"/>
                        <a:t> Goats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We're Different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Verve!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Citrus Burn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4"/>
          <a:ext cx="8820897" cy="4710545"/>
        </p:xfrm>
        <a:graphic>
          <a:graphicData uri="http://schemas.openxmlformats.org/drawingml/2006/table">
            <a:tbl>
              <a:tblPr/>
              <a:tblGrid>
                <a:gridCol w="1569183"/>
                <a:gridCol w="628664"/>
                <a:gridCol w="914400"/>
                <a:gridCol w="2362200"/>
                <a:gridCol w="609600"/>
                <a:gridCol w="2042848"/>
                <a:gridCol w="694002"/>
              </a:tblGrid>
              <a:tr h="377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The</a:t>
                      </a:r>
                      <a:r>
                        <a:rPr lang="en-US" sz="1000" baseline="0" dirty="0" smtClean="0"/>
                        <a:t> Freshman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2 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Breakfast Club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Gull Diggers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WOMEN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Kick Sass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Megan</a:t>
                      </a:r>
                      <a:r>
                        <a:rPr lang="en-US" sz="1000" baseline="0" dirty="0" smtClean="0"/>
                        <a:t> Comstock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PLAYOFFS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Glory Gulls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Bench</a:t>
                      </a:r>
                      <a:r>
                        <a:rPr lang="en-US" sz="1000" baseline="0" dirty="0" smtClean="0"/>
                        <a:t> Warmers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Thugz</a:t>
                      </a:r>
                      <a:r>
                        <a:rPr lang="en-US" sz="1000" baseline="0" dirty="0" smtClean="0"/>
                        <a:t> Mansion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Champitus</a:t>
                      </a:r>
                      <a:r>
                        <a:rPr lang="en-US" sz="1000" dirty="0" smtClean="0"/>
                        <a:t> Daly-Bates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4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Brian Foley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FC Grass</a:t>
                      </a:r>
                      <a:r>
                        <a:rPr lang="en-US" sz="1000" baseline="0" dirty="0" smtClean="0"/>
                        <a:t> Kickers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MEN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Team Kyle Moore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 Clowns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PLAYOFFS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Verve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Team Eskimo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14781" y="101744"/>
            <a:ext cx="8714441" cy="1177637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91429" tIns="45714" rIns="91429" bIns="45714"/>
          <a:lstStyle/>
          <a:p>
            <a:pPr defTabSz="914608">
              <a:defRPr/>
            </a:pPr>
            <a:r>
              <a:rPr lang="en-US" i="1" dirty="0">
                <a:solidFill>
                  <a:srgbClr val="000000"/>
                </a:solidFill>
              </a:rPr>
              <a:t>		</a:t>
            </a:r>
            <a:endParaRPr lang="en-US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914608">
              <a:defRPr/>
            </a:pPr>
            <a:r>
              <a:rPr lang="en-US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 dirty="0">
                <a:solidFill>
                  <a:srgbClr val="000000"/>
                </a:solidFill>
              </a:rPr>
              <a:t>								</a:t>
            </a:r>
            <a:endParaRPr lang="en-US" dirty="0"/>
          </a:p>
        </p:txBody>
      </p:sp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9"/>
            <a:ext cx="6323853" cy="514134"/>
          </a:xfrm>
          <a:prstGeom prst="rect">
            <a:avLst/>
          </a:prstGeom>
        </p:spPr>
        <p:txBody>
          <a:bodyPr wrap="none" lIns="82058" tIns="41029" rIns="82058" bIns="41029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SCHEDULE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97046" y="980643"/>
            <a:ext cx="4142441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>
            <a:spAutoFit/>
          </a:bodyPr>
          <a:lstStyle/>
          <a:p>
            <a:pPr algn="ctr" defTabSz="914608"/>
            <a:r>
              <a:rPr lang="en-US" b="1" dirty="0">
                <a:solidFill>
                  <a:srgbClr val="000000"/>
                </a:solidFill>
              </a:rPr>
              <a:t>INDOOR SOCCER</a:t>
            </a:r>
            <a:endParaRPr lang="en-US" dirty="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86600" y="152400"/>
            <a:ext cx="1307836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r" defTabSz="914608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10248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743" name="Group 239"/>
          <p:cNvGraphicFramePr>
            <a:graphicFrameLocks noGrp="1"/>
          </p:cNvGraphicFramePr>
          <p:nvPr/>
        </p:nvGraphicFramePr>
        <p:xfrm>
          <a:off x="164353" y="1385454"/>
          <a:ext cx="8820897" cy="5151533"/>
        </p:xfrm>
        <a:graphic>
          <a:graphicData uri="http://schemas.openxmlformats.org/drawingml/2006/table">
            <a:tbl>
              <a:tblPr/>
              <a:tblGrid>
                <a:gridCol w="1569183"/>
                <a:gridCol w="628664"/>
                <a:gridCol w="914400"/>
                <a:gridCol w="2362200"/>
                <a:gridCol w="609600"/>
                <a:gridCol w="2042848"/>
                <a:gridCol w="694002"/>
              </a:tblGrid>
              <a:tr h="377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Game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Kick</a:t>
                      </a:r>
                      <a:r>
                        <a:rPr lang="en-US" sz="1000" baseline="0" dirty="0" smtClean="0"/>
                        <a:t> Sass</a:t>
                      </a:r>
                      <a:endParaRPr lang="en-US" sz="1000" dirty="0" smtClean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Bench Warmers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9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Lady Gulls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Average Joes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WOMEN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Gull Diggers</a:t>
                      </a:r>
                      <a:endParaRPr lang="en-US" sz="1000" dirty="0" smtClean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5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8:45pm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6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7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Thursday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Citrus</a:t>
                      </a:r>
                      <a:r>
                        <a:rPr lang="en-US" sz="1000" baseline="0" dirty="0" smtClean="0"/>
                        <a:t> Burn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1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April 11</a:t>
                      </a:r>
                      <a:endParaRPr kumimoji="0" lang="en-US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7:25pm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Victorious Secret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3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MEN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7:50pm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5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2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PLAYOFFS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8:15pm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6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4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8:40pm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Game 7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Winner of Game 8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80683</TotalTime>
  <Words>842</Words>
  <Application>Microsoft Office PowerPoint</Application>
  <PresentationFormat>On-screen Show (4:3)</PresentationFormat>
  <Paragraphs>561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sangelo</dc:creator>
  <cp:lastModifiedBy>gseney</cp:lastModifiedBy>
  <cp:revision>43</cp:revision>
  <dcterms:created xsi:type="dcterms:W3CDTF">2011-02-07T21:30:34Z</dcterms:created>
  <dcterms:modified xsi:type="dcterms:W3CDTF">2013-04-04T15:55:06Z</dcterms:modified>
</cp:coreProperties>
</file>