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19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299C-8B69-4F63-9999-326D37EA058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BA8D4-8ED6-49D1-8B83-53A743877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4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4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752600"/>
            <a:ext cx="35242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Group 118"/>
          <p:cNvGraphicFramePr>
            <a:graphicFrameLocks noGrp="1"/>
          </p:cNvGraphicFramePr>
          <p:nvPr/>
        </p:nvGraphicFramePr>
        <p:xfrm>
          <a:off x="105958" y="2209808"/>
          <a:ext cx="6491394" cy="6476995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988547"/>
                <a:gridCol w="1171124"/>
                <a:gridCol w="777241"/>
                <a:gridCol w="777241"/>
                <a:gridCol w="777241"/>
              </a:tblGrid>
              <a:tr h="8154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TIE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Brian Foley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Team Eskimo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A. Clowns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Fighting Amish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FC 203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Top Notch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FC Beacon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We’re Different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Nate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Colpitts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4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4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752600"/>
            <a:ext cx="35242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Group 118"/>
          <p:cNvGraphicFramePr>
            <a:graphicFrameLocks noGrp="1"/>
          </p:cNvGraphicFramePr>
          <p:nvPr/>
        </p:nvGraphicFramePr>
        <p:xfrm>
          <a:off x="105958" y="2209812"/>
          <a:ext cx="6491394" cy="655319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988547"/>
                <a:gridCol w="1171124"/>
                <a:gridCol w="777241"/>
                <a:gridCol w="777241"/>
                <a:gridCol w="777241"/>
              </a:tblGrid>
              <a:tr h="91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TIE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Verve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Citrus Burn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Victorious Secret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FC Grass Kickers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Thugz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Mansion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Team Kyle Moore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Champitus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Daly-Bates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Dorito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Goats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4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4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2" y="76200"/>
            <a:ext cx="990598" cy="165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752600"/>
            <a:ext cx="4248472" cy="36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Group 118"/>
          <p:cNvGraphicFramePr>
            <a:graphicFrameLocks noGrp="1"/>
          </p:cNvGraphicFramePr>
          <p:nvPr/>
        </p:nvGraphicFramePr>
        <p:xfrm>
          <a:off x="152400" y="2209808"/>
          <a:ext cx="6491394" cy="6553191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988547"/>
                <a:gridCol w="1171124"/>
                <a:gridCol w="777241"/>
                <a:gridCol w="777241"/>
                <a:gridCol w="777241"/>
              </a:tblGrid>
              <a:tr h="699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TIE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Lady Gulls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Glory Gulls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Kick Sass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Goal Diggers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Breakfast Club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Bench Warmers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Team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Garrity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Megan Comstock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Average Joes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 Freshman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Bayview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Babes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90319</TotalTime>
  <Words>190</Words>
  <Application>Microsoft Office PowerPoint</Application>
  <PresentationFormat>On-screen Show (4:3)</PresentationFormat>
  <Paragraphs>155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50</cp:revision>
  <dcterms:created xsi:type="dcterms:W3CDTF">2012-02-07T20:08:50Z</dcterms:created>
  <dcterms:modified xsi:type="dcterms:W3CDTF">2013-03-22T13:18:48Z</dcterms:modified>
</cp:coreProperties>
</file>